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ung, Leah M 1LT USARMY NG OKARNG (USA)" userId="5578295a-f102-4495-9992-e2287473643d" providerId="ADAL" clId="{4BEC9B7B-DFE9-47CE-9A3D-F485199F2815}"/>
    <pc:docChg chg="custSel delSld modSld">
      <pc:chgData name="Young, Leah M 1LT USARMY NG OKARNG (USA)" userId="5578295a-f102-4495-9992-e2287473643d" providerId="ADAL" clId="{4BEC9B7B-DFE9-47CE-9A3D-F485199F2815}" dt="2024-06-20T16:27:30.923" v="227" actId="20577"/>
      <pc:docMkLst>
        <pc:docMk/>
      </pc:docMkLst>
      <pc:sldChg chg="modSp mod">
        <pc:chgData name="Young, Leah M 1LT USARMY NG OKARNG (USA)" userId="5578295a-f102-4495-9992-e2287473643d" providerId="ADAL" clId="{4BEC9B7B-DFE9-47CE-9A3D-F485199F2815}" dt="2024-06-20T16:27:30.923" v="227" actId="20577"/>
        <pc:sldMkLst>
          <pc:docMk/>
          <pc:sldMk cId="2790816970" sldId="256"/>
        </pc:sldMkLst>
        <pc:spChg chg="mod">
          <ac:chgData name="Young, Leah M 1LT USARMY NG OKARNG (USA)" userId="5578295a-f102-4495-9992-e2287473643d" providerId="ADAL" clId="{4BEC9B7B-DFE9-47CE-9A3D-F485199F2815}" dt="2024-06-20T16:27:30.923" v="227" actId="20577"/>
          <ac:spMkLst>
            <pc:docMk/>
            <pc:sldMk cId="2790816970" sldId="256"/>
            <ac:spMk id="3" creationId="{CD34B55D-4A4A-621A-25F6-02C586CF9576}"/>
          </ac:spMkLst>
        </pc:spChg>
      </pc:sldChg>
      <pc:sldChg chg="addSp modSp mod">
        <pc:chgData name="Young, Leah M 1LT USARMY NG OKARNG (USA)" userId="5578295a-f102-4495-9992-e2287473643d" providerId="ADAL" clId="{4BEC9B7B-DFE9-47CE-9A3D-F485199F2815}" dt="2024-06-20T16:26:42.172" v="199" actId="113"/>
        <pc:sldMkLst>
          <pc:docMk/>
          <pc:sldMk cId="3609784967" sldId="258"/>
        </pc:sldMkLst>
        <pc:spChg chg="mod">
          <ac:chgData name="Young, Leah M 1LT USARMY NG OKARNG (USA)" userId="5578295a-f102-4495-9992-e2287473643d" providerId="ADAL" clId="{4BEC9B7B-DFE9-47CE-9A3D-F485199F2815}" dt="2024-06-20T16:26:42.172" v="199" actId="113"/>
          <ac:spMkLst>
            <pc:docMk/>
            <pc:sldMk cId="3609784967" sldId="258"/>
            <ac:spMk id="2" creationId="{6DB47D1F-82EA-DFC1-FEEF-EF6F971A4975}"/>
          </ac:spMkLst>
        </pc:spChg>
        <pc:spChg chg="mod">
          <ac:chgData name="Young, Leah M 1LT USARMY NG OKARNG (USA)" userId="5578295a-f102-4495-9992-e2287473643d" providerId="ADAL" clId="{4BEC9B7B-DFE9-47CE-9A3D-F485199F2815}" dt="2024-06-20T16:13:46.983" v="72" actId="1076"/>
          <ac:spMkLst>
            <pc:docMk/>
            <pc:sldMk cId="3609784967" sldId="258"/>
            <ac:spMk id="4" creationId="{D2E02AF4-E0F5-E4AC-31A2-91B78B1A4062}"/>
          </ac:spMkLst>
        </pc:spChg>
        <pc:spChg chg="add mod">
          <ac:chgData name="Young, Leah M 1LT USARMY NG OKARNG (USA)" userId="5578295a-f102-4495-9992-e2287473643d" providerId="ADAL" clId="{4BEC9B7B-DFE9-47CE-9A3D-F485199F2815}" dt="2024-06-20T16:26:30.658" v="198" actId="27636"/>
          <ac:spMkLst>
            <pc:docMk/>
            <pc:sldMk cId="3609784967" sldId="258"/>
            <ac:spMk id="7" creationId="{D2E02AF4-E0F5-E4AC-31A2-91B78B1A4062}"/>
          </ac:spMkLst>
        </pc:spChg>
        <pc:picChg chg="add mod">
          <ac:chgData name="Young, Leah M 1LT USARMY NG OKARNG (USA)" userId="5578295a-f102-4495-9992-e2287473643d" providerId="ADAL" clId="{4BEC9B7B-DFE9-47CE-9A3D-F485199F2815}" dt="2024-06-20T16:14:00.225" v="76" actId="14100"/>
          <ac:picMkLst>
            <pc:docMk/>
            <pc:sldMk cId="3609784967" sldId="258"/>
            <ac:picMk id="3" creationId="{0D875AFE-F31B-CBD7-1E3C-FDF6DD06342E}"/>
          </ac:picMkLst>
        </pc:picChg>
        <pc:picChg chg="add mod">
          <ac:chgData name="Young, Leah M 1LT USARMY NG OKARNG (USA)" userId="5578295a-f102-4495-9992-e2287473643d" providerId="ADAL" clId="{4BEC9B7B-DFE9-47CE-9A3D-F485199F2815}" dt="2024-06-20T16:14:06.198" v="77"/>
          <ac:picMkLst>
            <pc:docMk/>
            <pc:sldMk cId="3609784967" sldId="258"/>
            <ac:picMk id="5" creationId="{8D296C16-11A9-8581-D84B-68DB6236F6E7}"/>
          </ac:picMkLst>
        </pc:picChg>
        <pc:picChg chg="mod">
          <ac:chgData name="Young, Leah M 1LT USARMY NG OKARNG (USA)" userId="5578295a-f102-4495-9992-e2287473643d" providerId="ADAL" clId="{4BEC9B7B-DFE9-47CE-9A3D-F485199F2815}" dt="2024-06-20T16:26:23.128" v="196" actId="14100"/>
          <ac:picMkLst>
            <pc:docMk/>
            <pc:sldMk cId="3609784967" sldId="258"/>
            <ac:picMk id="6" creationId="{17EFE16B-6221-D794-3CD6-82C2C5B0C6CE}"/>
          </ac:picMkLst>
        </pc:picChg>
      </pc:sldChg>
      <pc:sldChg chg="addSp delSp modSp del mod">
        <pc:chgData name="Young, Leah M 1LT USARMY NG OKARNG (USA)" userId="5578295a-f102-4495-9992-e2287473643d" providerId="ADAL" clId="{4BEC9B7B-DFE9-47CE-9A3D-F485199F2815}" dt="2024-06-20T16:14:54.973" v="114" actId="2696"/>
        <pc:sldMkLst>
          <pc:docMk/>
          <pc:sldMk cId="3147366722" sldId="259"/>
        </pc:sldMkLst>
        <pc:spChg chg="del mod">
          <ac:chgData name="Young, Leah M 1LT USARMY NG OKARNG (USA)" userId="5578295a-f102-4495-9992-e2287473643d" providerId="ADAL" clId="{4BEC9B7B-DFE9-47CE-9A3D-F485199F2815}" dt="2024-06-20T16:14:12.755" v="78" actId="21"/>
          <ac:spMkLst>
            <pc:docMk/>
            <pc:sldMk cId="3147366722" sldId="259"/>
            <ac:spMk id="4" creationId="{D2E02AF4-E0F5-E4AC-31A2-91B78B1A4062}"/>
          </ac:spMkLst>
        </pc:spChg>
        <pc:spChg chg="add mod">
          <ac:chgData name="Young, Leah M 1LT USARMY NG OKARNG (USA)" userId="5578295a-f102-4495-9992-e2287473643d" providerId="ADAL" clId="{4BEC9B7B-DFE9-47CE-9A3D-F485199F2815}" dt="2024-06-20T16:14:12.755" v="78" actId="21"/>
          <ac:spMkLst>
            <pc:docMk/>
            <pc:sldMk cId="3147366722" sldId="259"/>
            <ac:spMk id="5" creationId="{3B180CF1-4738-D6C7-D222-BCED853A4B22}"/>
          </ac:spMkLst>
        </pc:spChg>
        <pc:picChg chg="del">
          <ac:chgData name="Young, Leah M 1LT USARMY NG OKARNG (USA)" userId="5578295a-f102-4495-9992-e2287473643d" providerId="ADAL" clId="{4BEC9B7B-DFE9-47CE-9A3D-F485199F2815}" dt="2024-06-20T16:13:52.708" v="73" actId="21"/>
          <ac:picMkLst>
            <pc:docMk/>
            <pc:sldMk cId="3147366722" sldId="259"/>
            <ac:picMk id="6" creationId="{0D875AFE-F31B-CBD7-1E3C-FDF6DD06342E}"/>
          </ac:picMkLst>
        </pc:picChg>
      </pc:sldChg>
      <pc:sldChg chg="delSp modSp del mod">
        <pc:chgData name="Young, Leah M 1LT USARMY NG OKARNG (USA)" userId="5578295a-f102-4495-9992-e2287473643d" providerId="ADAL" clId="{4BEC9B7B-DFE9-47CE-9A3D-F485199F2815}" dt="2024-06-20T16:18:42.834" v="164" actId="47"/>
        <pc:sldMkLst>
          <pc:docMk/>
          <pc:sldMk cId="2400974783" sldId="260"/>
        </pc:sldMkLst>
        <pc:spChg chg="mod">
          <ac:chgData name="Young, Leah M 1LT USARMY NG OKARNG (USA)" userId="5578295a-f102-4495-9992-e2287473643d" providerId="ADAL" clId="{4BEC9B7B-DFE9-47CE-9A3D-F485199F2815}" dt="2024-06-20T16:15:22.376" v="117" actId="21"/>
          <ac:spMkLst>
            <pc:docMk/>
            <pc:sldMk cId="2400974783" sldId="260"/>
            <ac:spMk id="4" creationId="{D2E02AF4-E0F5-E4AC-31A2-91B78B1A4062}"/>
          </ac:spMkLst>
        </pc:spChg>
        <pc:picChg chg="del">
          <ac:chgData name="Young, Leah M 1LT USARMY NG OKARNG (USA)" userId="5578295a-f102-4495-9992-e2287473643d" providerId="ADAL" clId="{4BEC9B7B-DFE9-47CE-9A3D-F485199F2815}" dt="2024-06-20T16:15:33.726" v="121" actId="21"/>
          <ac:picMkLst>
            <pc:docMk/>
            <pc:sldMk cId="2400974783" sldId="260"/>
            <ac:picMk id="6" creationId="{F7BC8ECD-E382-A257-07CB-1DEE5E32AD33}"/>
          </ac:picMkLst>
        </pc:picChg>
      </pc:sldChg>
      <pc:sldChg chg="addSp modSp mod">
        <pc:chgData name="Young, Leah M 1LT USARMY NG OKARNG (USA)" userId="5578295a-f102-4495-9992-e2287473643d" providerId="ADAL" clId="{4BEC9B7B-DFE9-47CE-9A3D-F485199F2815}" dt="2024-06-20T16:26:46.104" v="200" actId="113"/>
        <pc:sldMkLst>
          <pc:docMk/>
          <pc:sldMk cId="2041866664" sldId="261"/>
        </pc:sldMkLst>
        <pc:spChg chg="mod">
          <ac:chgData name="Young, Leah M 1LT USARMY NG OKARNG (USA)" userId="5578295a-f102-4495-9992-e2287473643d" providerId="ADAL" clId="{4BEC9B7B-DFE9-47CE-9A3D-F485199F2815}" dt="2024-06-20T16:26:46.104" v="200" actId="113"/>
          <ac:spMkLst>
            <pc:docMk/>
            <pc:sldMk cId="2041866664" sldId="261"/>
            <ac:spMk id="2" creationId="{6DB47D1F-82EA-DFC1-FEEF-EF6F971A4975}"/>
          </ac:spMkLst>
        </pc:spChg>
        <pc:spChg chg="mod">
          <ac:chgData name="Young, Leah M 1LT USARMY NG OKARNG (USA)" userId="5578295a-f102-4495-9992-e2287473643d" providerId="ADAL" clId="{4BEC9B7B-DFE9-47CE-9A3D-F485199F2815}" dt="2024-06-20T16:17:46.875" v="149" actId="27636"/>
          <ac:spMkLst>
            <pc:docMk/>
            <pc:sldMk cId="2041866664" sldId="261"/>
            <ac:spMk id="4" creationId="{D2E02AF4-E0F5-E4AC-31A2-91B78B1A4062}"/>
          </ac:spMkLst>
        </pc:spChg>
        <pc:spChg chg="add mod">
          <ac:chgData name="Young, Leah M 1LT USARMY NG OKARNG (USA)" userId="5578295a-f102-4495-9992-e2287473643d" providerId="ADAL" clId="{4BEC9B7B-DFE9-47CE-9A3D-F485199F2815}" dt="2024-06-20T16:17:56.858" v="152" actId="1076"/>
          <ac:spMkLst>
            <pc:docMk/>
            <pc:sldMk cId="2041866664" sldId="261"/>
            <ac:spMk id="5" creationId="{53205FBA-A23F-F7B5-B1E1-3E437038BAF6}"/>
          </ac:spMkLst>
        </pc:spChg>
        <pc:spChg chg="add mod">
          <ac:chgData name="Young, Leah M 1LT USARMY NG OKARNG (USA)" userId="5578295a-f102-4495-9992-e2287473643d" providerId="ADAL" clId="{4BEC9B7B-DFE9-47CE-9A3D-F485199F2815}" dt="2024-06-20T16:18:31.528" v="163" actId="20577"/>
          <ac:spMkLst>
            <pc:docMk/>
            <pc:sldMk cId="2041866664" sldId="261"/>
            <ac:spMk id="9" creationId="{DECA2BE3-5C53-D824-12EF-A6D1BD897F67}"/>
          </ac:spMkLst>
        </pc:spChg>
        <pc:picChg chg="mod">
          <ac:chgData name="Young, Leah M 1LT USARMY NG OKARNG (USA)" userId="5578295a-f102-4495-9992-e2287473643d" providerId="ADAL" clId="{4BEC9B7B-DFE9-47CE-9A3D-F485199F2815}" dt="2024-06-20T16:17:49.265" v="150" actId="1076"/>
          <ac:picMkLst>
            <pc:docMk/>
            <pc:sldMk cId="2041866664" sldId="261"/>
            <ac:picMk id="6" creationId="{22798A37-56A6-D05A-2D52-E4CD4AACC96B}"/>
          </ac:picMkLst>
        </pc:picChg>
        <pc:picChg chg="add mod">
          <ac:chgData name="Young, Leah M 1LT USARMY NG OKARNG (USA)" userId="5578295a-f102-4495-9992-e2287473643d" providerId="ADAL" clId="{4BEC9B7B-DFE9-47CE-9A3D-F485199F2815}" dt="2024-06-20T16:17:54.123" v="151" actId="1076"/>
          <ac:picMkLst>
            <pc:docMk/>
            <pc:sldMk cId="2041866664" sldId="261"/>
            <ac:picMk id="7" creationId="{F7BC8ECD-E382-A257-07CB-1DEE5E32AD33}"/>
          </ac:picMkLst>
        </pc:picChg>
        <pc:picChg chg="add mod">
          <ac:chgData name="Young, Leah M 1LT USARMY NG OKARNG (USA)" userId="5578295a-f102-4495-9992-e2287473643d" providerId="ADAL" clId="{4BEC9B7B-DFE9-47CE-9A3D-F485199F2815}" dt="2024-06-20T16:18:07.358" v="155" actId="1076"/>
          <ac:picMkLst>
            <pc:docMk/>
            <pc:sldMk cId="2041866664" sldId="261"/>
            <ac:picMk id="10" creationId="{D35F37E9-B317-5984-7431-15FE942F5C27}"/>
          </ac:picMkLst>
        </pc:picChg>
      </pc:sldChg>
      <pc:sldChg chg="delSp modSp del mod">
        <pc:chgData name="Young, Leah M 1LT USARMY NG OKARNG (USA)" userId="5578295a-f102-4495-9992-e2287473643d" providerId="ADAL" clId="{4BEC9B7B-DFE9-47CE-9A3D-F485199F2815}" dt="2024-06-20T16:18:43.833" v="165" actId="47"/>
        <pc:sldMkLst>
          <pc:docMk/>
          <pc:sldMk cId="1657469219" sldId="262"/>
        </pc:sldMkLst>
        <pc:spChg chg="mod">
          <ac:chgData name="Young, Leah M 1LT USARMY NG OKARNG (USA)" userId="5578295a-f102-4495-9992-e2287473643d" providerId="ADAL" clId="{4BEC9B7B-DFE9-47CE-9A3D-F485199F2815}" dt="2024-06-20T16:16:46.690" v="133" actId="21"/>
          <ac:spMkLst>
            <pc:docMk/>
            <pc:sldMk cId="1657469219" sldId="262"/>
            <ac:spMk id="4" creationId="{D2E02AF4-E0F5-E4AC-31A2-91B78B1A4062}"/>
          </ac:spMkLst>
        </pc:spChg>
        <pc:picChg chg="del">
          <ac:chgData name="Young, Leah M 1LT USARMY NG OKARNG (USA)" userId="5578295a-f102-4495-9992-e2287473643d" providerId="ADAL" clId="{4BEC9B7B-DFE9-47CE-9A3D-F485199F2815}" dt="2024-06-20T16:16:56.574" v="136" actId="21"/>
          <ac:picMkLst>
            <pc:docMk/>
            <pc:sldMk cId="1657469219" sldId="262"/>
            <ac:picMk id="5" creationId="{D35F37E9-B317-5984-7431-15FE942F5C27}"/>
          </ac:picMkLst>
        </pc:picChg>
      </pc:sldChg>
    </pc:docChg>
  </pc:docChgLst>
  <pc:docChgLst>
    <pc:chgData name="Young, Leah M 1LT USARMY NG OKARNG (USA)" userId="5578295a-f102-4495-9992-e2287473643d" providerId="ADAL" clId="{189D0410-75F9-4C03-954B-DB380F58C507}"/>
    <pc:docChg chg="custSel modSld">
      <pc:chgData name="Young, Leah M 1LT USARMY NG OKARNG (USA)" userId="5578295a-f102-4495-9992-e2287473643d" providerId="ADAL" clId="{189D0410-75F9-4C03-954B-DB380F58C507}" dt="2024-07-09T21:25:54.335" v="41" actId="20577"/>
      <pc:docMkLst>
        <pc:docMk/>
      </pc:docMkLst>
      <pc:sldChg chg="modSp mod">
        <pc:chgData name="Young, Leah M 1LT USARMY NG OKARNG (USA)" userId="5578295a-f102-4495-9992-e2287473643d" providerId="ADAL" clId="{189D0410-75F9-4C03-954B-DB380F58C507}" dt="2024-07-09T21:25:54.335" v="41" actId="20577"/>
        <pc:sldMkLst>
          <pc:docMk/>
          <pc:sldMk cId="3609784967" sldId="258"/>
        </pc:sldMkLst>
        <pc:spChg chg="mod">
          <ac:chgData name="Young, Leah M 1LT USARMY NG OKARNG (USA)" userId="5578295a-f102-4495-9992-e2287473643d" providerId="ADAL" clId="{189D0410-75F9-4C03-954B-DB380F58C507}" dt="2024-07-09T21:25:54.335" v="41" actId="20577"/>
          <ac:spMkLst>
            <pc:docMk/>
            <pc:sldMk cId="3609784967" sldId="258"/>
            <ac:spMk id="7" creationId="{D2E02AF4-E0F5-E4AC-31A2-91B78B1A406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812C1-8E70-7CDA-2AD9-3BB5F1F193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31A5C5-17E4-636F-9808-D36446D58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F694A-AFCC-2EFE-6E68-B5087F205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24B69-39B3-2A8C-D6F2-40CB3D8E9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6D903-6A0E-DB07-CF47-312D8C4E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91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F092A-3684-BBC1-5357-A559FC5C0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1FA721-E8B1-CE11-D19B-A06005A074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5C3AC-5486-F904-2FC1-4433EB035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83976-451F-5093-290A-E5B91A337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D54C4-BE69-737C-B764-C0133D524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11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4A834C-C947-A27C-B01C-65B295A2C7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388D3B-D0BC-F13E-CFD0-BF60DBB926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C4C8A-6378-1F47-5633-4E741665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235ED-6D9E-8DC0-13E2-ECE11FDCB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C670E-23F1-5F75-66F4-34302A5A6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70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AB23A-5C9A-099F-EA20-7B9205881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4B49A-AE75-F763-6A5C-A663DCC20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14F67-0597-6638-1D7E-63DB6F4EE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054FD-DC0B-4E87-8D68-F56EC373E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AEF8D-D83E-1CEE-4D1D-D5681E3CA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02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CEF41-7056-C478-1A73-0CCED8D3D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4B6630-83DF-8FBE-581B-B93354AA7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D1AD6-4657-2484-A43B-ECEBEDAB0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1C0EE-4664-3E3A-367D-49CAA5386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A23C7-E36A-36A6-B803-71490BBA2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3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8EDB-0A48-15B5-CFDD-2AAA76E1E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74FA8-EF97-3E23-D65C-E9288BB4DC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61F9CE-FC96-F9B1-8965-12DE31931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519CD-8945-BF95-74A3-1E3F232BF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F3890-8ADC-EE7B-1721-A684D93B5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968A4B-F28D-1C42-C9F5-D949117CF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3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5EA58-1D37-7BEF-AC9A-FF45649DE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785E0F-1588-69D8-4D61-E1D6D04BD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586BB8-DC6B-5855-5427-28873E703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000E83-098B-371E-88C0-7D708CF4D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E60442-8057-6F2F-5E88-32527E18AE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42A1C4-81BB-0FCF-096E-F3003954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FC20A9-E6FA-C756-A3B5-C6C21A7D9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C34172-45E0-67BA-4F37-BCC331833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4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6EB5A-B9F2-63F6-CA0E-AF20F1E1E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94303-48FF-B55F-9D42-4D3997A9C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1BF06-9D60-70FF-BD8C-3B134E131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19E8F0-09FD-79F1-52D0-E4B4632E4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7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1332FF-61ED-8906-0257-4AB32B0FF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9D6563-0B17-A095-A2C3-7FEA71EDF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07CFC-7ADE-67ED-55D6-722C0313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1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4E6DF-AA28-0F68-52CB-9E686C5DB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7EA25-FB81-45D5-8754-228348E6E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61B448-36F5-5197-82E4-7602C30F0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0BEB18-BA3C-F3FB-4322-477671861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16D757-2467-03DD-2128-3012F4581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AEA10-618D-3B4B-C5AD-41BACACE7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13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05DB2-6776-3A3A-0CF4-7E62B6D46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5D0B29-4CBD-91D1-F52D-DD3C39BFDD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76E5D9-A68A-D6CF-CEDA-8DF93C9C5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FE68B-A5A2-03D7-4FBC-0990623D6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6F6EF-815B-DB28-B938-33E10B66F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24673-99DC-584E-232F-0079DA59D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8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BBC850-85C4-FFCF-64CC-0F2607182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7D727-33EC-A226-0761-95903E904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61D67-AC3F-882C-1708-83883623E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554E4-497C-4812-9AA1-D17312CAA6E1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8C538-8E20-4BB5-CAE8-E2CBA9DEE7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806D9-688C-A107-887A-ABBAE69AD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0EF6F-1577-4A92-8CB2-E8A62880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0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timeanddate.com/date/duration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92C53-F16D-51A1-D194-010504A476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Common issues in MEPS forms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34B55D-4A4A-621A-25F6-02C586CF95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20JUN24</a:t>
            </a:r>
          </a:p>
        </p:txBody>
      </p:sp>
    </p:spTree>
    <p:extLst>
      <p:ext uri="{BB962C8B-B14F-4D97-AF65-F5344CB8AC3E}">
        <p14:creationId xmlns:p14="http://schemas.microsoft.com/office/powerpoint/2010/main" val="2790816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47D1F-82EA-DFC1-FEEF-EF6F971A4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USMEPCOM Form 680-3A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E02AF4-E0F5-E4AC-31A2-91B78B1A4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7004" y="1541434"/>
            <a:ext cx="5181600" cy="158869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Block b – if prior service or in-service calculate the number of days of service. </a:t>
            </a:r>
          </a:p>
          <a:p>
            <a:r>
              <a:rPr lang="en-US" dirty="0">
                <a:hlinkClick r:id="rId2"/>
              </a:rPr>
              <a:t>Date Duration Calculator: Days Between Dates (timeanddate.com)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EFE16B-6221-D794-3CD6-82C2C5B0C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396" y="1541433"/>
            <a:ext cx="4028412" cy="14452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875AFE-F31B-CBD7-1E3C-FDF6DD063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" y="3349690"/>
            <a:ext cx="7766694" cy="31565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D2E02AF4-E0F5-E4AC-31A2-91B78B1A4062}"/>
              </a:ext>
            </a:extLst>
          </p:cNvPr>
          <p:cNvSpPr txBox="1">
            <a:spLocks/>
          </p:cNvSpPr>
          <p:nvPr/>
        </p:nvSpPr>
        <p:spPr>
          <a:xfrm>
            <a:off x="8560524" y="3196046"/>
            <a:ext cx="2923903" cy="30236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Sign block 21</a:t>
            </a:r>
          </a:p>
          <a:p>
            <a:r>
              <a:rPr lang="en-US" dirty="0"/>
              <a:t>Leave Block 22 blank</a:t>
            </a:r>
          </a:p>
          <a:p>
            <a:r>
              <a:rPr lang="en-US" dirty="0"/>
              <a:t>Block 24 – </a:t>
            </a:r>
          </a:p>
          <a:p>
            <a:pPr lvl="1"/>
            <a:r>
              <a:rPr lang="en-US" dirty="0"/>
              <a:t>Check a or b </a:t>
            </a:r>
          </a:p>
          <a:p>
            <a:pPr lvl="1"/>
            <a:r>
              <a:rPr lang="en-US" dirty="0"/>
              <a:t>E. - fill out</a:t>
            </a:r>
          </a:p>
          <a:p>
            <a:pPr lvl="1"/>
            <a:r>
              <a:rPr lang="en-US" dirty="0"/>
              <a:t>F.  -sign and date</a:t>
            </a:r>
          </a:p>
        </p:txBody>
      </p:sp>
    </p:spTree>
    <p:extLst>
      <p:ext uri="{BB962C8B-B14F-4D97-AF65-F5344CB8AC3E}">
        <p14:creationId xmlns:p14="http://schemas.microsoft.com/office/powerpoint/2010/main" val="360978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47D1F-82EA-DFC1-FEEF-EF6F971A4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DD Form 2807-2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E02AF4-E0F5-E4AC-31A2-91B78B1A4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557178"/>
            <a:ext cx="2330513" cy="164805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If you answer yes to either a or b explanations are required in section  IV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798A37-56A6-D05A-2D52-E4CD4AACC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878" y="1622214"/>
            <a:ext cx="8821381" cy="11622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205FBA-A23F-F7B5-B1E1-3E437038BAF6}"/>
              </a:ext>
            </a:extLst>
          </p:cNvPr>
          <p:cNvSpPr txBox="1"/>
          <p:nvPr/>
        </p:nvSpPr>
        <p:spPr>
          <a:xfrm>
            <a:off x="5464521" y="3339154"/>
            <a:ext cx="4684414" cy="86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Both males and females fill out all questions 40 - 48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BC8ECD-E382-A257-07CB-1DEE5E32A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311976"/>
            <a:ext cx="4534533" cy="16480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CA2BE3-5C53-D824-12EF-A6D1BD897F67}"/>
              </a:ext>
            </a:extLst>
          </p:cNvPr>
          <p:cNvSpPr txBox="1"/>
          <p:nvPr/>
        </p:nvSpPr>
        <p:spPr>
          <a:xfrm>
            <a:off x="838199" y="4972164"/>
            <a:ext cx="4534533" cy="164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All prior service select yes on item 111 – if currently serving annotate “currently serving” in section IV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5F37E9-B317-5984-7431-15FE942F5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521" y="5380838"/>
            <a:ext cx="6522603" cy="72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866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111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Common issues in MEPS forms</vt:lpstr>
      <vt:lpstr>USMEPCOM Form 680-3A</vt:lpstr>
      <vt:lpstr>DD Form 2807-2</vt:lpstr>
    </vt:vector>
  </TitlesOfParts>
  <Company>Army Golden Master Program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issues in MEPS forms</dc:title>
  <dc:creator>Bennett, Jordan R CPT MIL USA NGB ARNG</dc:creator>
  <cp:lastModifiedBy>Young, Leah M 1LT USARMY NG OKARNG (USA)</cp:lastModifiedBy>
  <cp:revision>1</cp:revision>
  <dcterms:created xsi:type="dcterms:W3CDTF">2023-07-06T16:52:44Z</dcterms:created>
  <dcterms:modified xsi:type="dcterms:W3CDTF">2024-07-09T21:25:59Z</dcterms:modified>
</cp:coreProperties>
</file>