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3" r:id="rId2"/>
    <p:sldMasterId id="2147483687" r:id="rId3"/>
    <p:sldMasterId id="2147483700" r:id="rId4"/>
  </p:sldMasterIdLst>
  <p:notesMasterIdLst>
    <p:notesMasterId r:id="rId30"/>
  </p:notesMasterIdLst>
  <p:sldIdLst>
    <p:sldId id="256" r:id="rId5"/>
    <p:sldId id="259" r:id="rId6"/>
    <p:sldId id="478" r:id="rId7"/>
    <p:sldId id="261" r:id="rId8"/>
    <p:sldId id="471" r:id="rId9"/>
    <p:sldId id="465" r:id="rId10"/>
    <p:sldId id="481" r:id="rId11"/>
    <p:sldId id="260" r:id="rId12"/>
    <p:sldId id="482" r:id="rId13"/>
    <p:sldId id="472" r:id="rId14"/>
    <p:sldId id="262" r:id="rId15"/>
    <p:sldId id="264" r:id="rId16"/>
    <p:sldId id="266" r:id="rId17"/>
    <p:sldId id="267" r:id="rId18"/>
    <p:sldId id="268" r:id="rId19"/>
    <p:sldId id="269" r:id="rId20"/>
    <p:sldId id="289" r:id="rId21"/>
    <p:sldId id="263" r:id="rId22"/>
    <p:sldId id="464" r:id="rId23"/>
    <p:sldId id="258" r:id="rId24"/>
    <p:sldId id="271" r:id="rId25"/>
    <p:sldId id="257" r:id="rId26"/>
    <p:sldId id="277" r:id="rId27"/>
    <p:sldId id="484"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41417" autoAdjust="0"/>
  </p:normalViewPr>
  <p:slideViewPr>
    <p:cSldViewPr snapToGrid="0">
      <p:cViewPr varScale="1">
        <p:scale>
          <a:sx n="35" d="100"/>
          <a:sy n="35" d="100"/>
        </p:scale>
        <p:origin x="2510" y="3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37F8A-2807-4C59-ADDB-6D7CB561BE92}" type="doc">
      <dgm:prSet loTypeId="urn:microsoft.com/office/officeart/2016/7/layout/BasicLinearProcessNumbered#1" loCatId="process" qsTypeId="urn:microsoft.com/office/officeart/2005/8/quickstyle/simple1" qsCatId="simple" csTypeId="urn:microsoft.com/office/officeart/2005/8/colors/accent6_2" csCatId="accent6" phldr="1"/>
      <dgm:spPr/>
      <dgm:t>
        <a:bodyPr numCol="1"/>
        <a:lstStyle/>
        <a:p>
          <a:endParaRPr lang="en-US"/>
        </a:p>
      </dgm:t>
    </dgm:pt>
    <dgm:pt modelId="{2A8D9175-4E7D-4336-B027-078D8FFE3B5D}">
      <dgm:prSet custT="1"/>
      <dgm:spPr/>
      <dgm:t>
        <a:bodyPr numCol="1"/>
        <a:lstStyle/>
        <a:p>
          <a:r>
            <a:rPr lang="en-US" sz="2400" b="1" dirty="0"/>
            <a:t>Why do you think it’s so difficult for people to ignore their phones while driving?</a:t>
          </a:r>
        </a:p>
      </dgm:t>
    </dgm:pt>
    <dgm:pt modelId="{058D5CC0-0FE6-4A89-AD1C-9FCEF3592180}" type="parTrans" cxnId="{8AA8BF49-11AF-4A6E-96B0-AEFA48E0C9A4}">
      <dgm:prSet/>
      <dgm:spPr/>
      <dgm:t>
        <a:bodyPr numCol="1"/>
        <a:lstStyle/>
        <a:p>
          <a:endParaRPr lang="en-US"/>
        </a:p>
      </dgm:t>
    </dgm:pt>
    <dgm:pt modelId="{A19278BA-F063-4D9E-AEC4-E90A76ADB151}" type="sibTrans" cxnId="{8AA8BF49-11AF-4A6E-96B0-AEFA48E0C9A4}">
      <dgm:prSet phldrT="1" phldr="0"/>
      <dgm:spPr/>
      <dgm:t>
        <a:bodyPr numCol="1"/>
        <a:lstStyle/>
        <a:p>
          <a:r>
            <a:rPr lang="en-US"/>
            <a:t>1</a:t>
          </a:r>
        </a:p>
      </dgm:t>
    </dgm:pt>
    <dgm:pt modelId="{C2694351-429A-4D23-B8AA-78C24930EB4F}">
      <dgm:prSet custT="1"/>
      <dgm:spPr/>
      <dgm:t>
        <a:bodyPr numCol="1"/>
        <a:lstStyle/>
        <a:p>
          <a:r>
            <a:rPr lang="en-US" sz="2400" b="1" dirty="0"/>
            <a:t>What societal pressures exist that makes not reaching for your phone while driving a challenge?</a:t>
          </a:r>
        </a:p>
      </dgm:t>
    </dgm:pt>
    <dgm:pt modelId="{B102F97A-39A8-4A77-A4CC-B155DD6B5BBF}" type="parTrans" cxnId="{5D57E054-A031-444C-BCAD-03BF93CF92FC}">
      <dgm:prSet/>
      <dgm:spPr/>
      <dgm:t>
        <a:bodyPr numCol="1"/>
        <a:lstStyle/>
        <a:p>
          <a:endParaRPr lang="en-US"/>
        </a:p>
      </dgm:t>
    </dgm:pt>
    <dgm:pt modelId="{93E1423D-7AD5-471C-80A7-BB74DEA79CC7}" type="sibTrans" cxnId="{5D57E054-A031-444C-BCAD-03BF93CF92FC}">
      <dgm:prSet phldrT="2" phldr="0"/>
      <dgm:spPr/>
      <dgm:t>
        <a:bodyPr numCol="1"/>
        <a:lstStyle/>
        <a:p>
          <a:r>
            <a:rPr lang="en-US"/>
            <a:t>2</a:t>
          </a:r>
        </a:p>
      </dgm:t>
    </dgm:pt>
    <dgm:pt modelId="{0C414C47-7CEE-490C-AB9D-8CEA0E0EF183}">
      <dgm:prSet custT="1"/>
      <dgm:spPr/>
      <dgm:t>
        <a:bodyPr numCol="1"/>
        <a:lstStyle/>
        <a:p>
          <a:r>
            <a:rPr lang="en-US" sz="2400" b="1" dirty="0"/>
            <a:t>How is distracted driving – especially cell phone use - more difficult to address than drinking and driving?</a:t>
          </a:r>
        </a:p>
      </dgm:t>
    </dgm:pt>
    <dgm:pt modelId="{63140DF4-041B-46BA-8ED9-F5C6517BDA0D}" type="parTrans" cxnId="{F27B7E4E-5441-4A0E-B824-71BBBEF83C0E}">
      <dgm:prSet/>
      <dgm:spPr/>
      <dgm:t>
        <a:bodyPr numCol="1"/>
        <a:lstStyle/>
        <a:p>
          <a:endParaRPr lang="en-US"/>
        </a:p>
      </dgm:t>
    </dgm:pt>
    <dgm:pt modelId="{E406375C-BF8E-4B99-84B0-37E10CDAE8E6}" type="sibTrans" cxnId="{F27B7E4E-5441-4A0E-B824-71BBBEF83C0E}">
      <dgm:prSet phldrT="3" phldr="0"/>
      <dgm:spPr/>
      <dgm:t>
        <a:bodyPr numCol="1"/>
        <a:lstStyle/>
        <a:p>
          <a:r>
            <a:rPr lang="en-US"/>
            <a:t>3</a:t>
          </a:r>
        </a:p>
      </dgm:t>
    </dgm:pt>
    <dgm:pt modelId="{8C206E63-28D7-4DD1-B59F-6F0302B3422A}" type="pres">
      <dgm:prSet presAssocID="{78C37F8A-2807-4C59-ADDB-6D7CB561BE92}" presName="Name0" presStyleCnt="0">
        <dgm:presLayoutVars>
          <dgm:animLvl val="lvl"/>
          <dgm:resizeHandles val="exact"/>
        </dgm:presLayoutVars>
      </dgm:prSet>
      <dgm:spPr/>
    </dgm:pt>
    <dgm:pt modelId="{396453E3-EAEE-4F90-8140-F27DDABEFB0B}" type="pres">
      <dgm:prSet presAssocID="{2A8D9175-4E7D-4336-B027-078D8FFE3B5D}" presName="compositeNode" presStyleCnt="0">
        <dgm:presLayoutVars>
          <dgm:bulletEnabled val="1"/>
        </dgm:presLayoutVars>
      </dgm:prSet>
      <dgm:spPr/>
    </dgm:pt>
    <dgm:pt modelId="{24586334-67E2-45AB-AA12-CFCFC63E4DD3}" type="pres">
      <dgm:prSet presAssocID="{2A8D9175-4E7D-4336-B027-078D8FFE3B5D}" presName="bgRect" presStyleLbl="bgAccFollowNode1" presStyleIdx="0" presStyleCnt="3"/>
      <dgm:spPr/>
    </dgm:pt>
    <dgm:pt modelId="{EBBD3A11-93A8-43B6-A4B9-84C060DE9365}" type="pres">
      <dgm:prSet presAssocID="{2A8D9175-4E7D-4336-B027-078D8FFE3B5D}" presName="bottomLine" presStyleLbl="alignNode1" presStyleIdx="0" presStyleCnt="6">
        <dgm:presLayoutVars/>
      </dgm:prSet>
      <dgm:spPr/>
    </dgm:pt>
    <dgm:pt modelId="{F6580832-379B-4EC4-A908-B0A72B299CAE}" type="pres">
      <dgm:prSet presAssocID="{2A8D9175-4E7D-4336-B027-078D8FFE3B5D}" presName="nodeText" presStyleLbl="bgAccFollowNode1" presStyleIdx="0" presStyleCnt="3">
        <dgm:presLayoutVars>
          <dgm:bulletEnabled val="1"/>
        </dgm:presLayoutVars>
      </dgm:prSet>
      <dgm:spPr/>
    </dgm:pt>
    <dgm:pt modelId="{E79EC694-D1EE-4EBD-9E58-623947106F24}" type="pres">
      <dgm:prSet presAssocID="{A19278BA-F063-4D9E-AEC4-E90A76ADB151}" presName="sibTransNodeCircle" presStyleLbl="alignNode1" presStyleIdx="1" presStyleCnt="6">
        <dgm:presLayoutVars>
          <dgm:chMax val="0"/>
          <dgm:bulletEnabled/>
        </dgm:presLayoutVars>
      </dgm:prSet>
      <dgm:spPr/>
    </dgm:pt>
    <dgm:pt modelId="{0AEEBE83-7D3D-490A-85FB-4BBCBF12F434}" type="pres">
      <dgm:prSet presAssocID="{A19278BA-F063-4D9E-AEC4-E90A76ADB151}" presName="sibTrans" presStyleCnt="0"/>
      <dgm:spPr/>
    </dgm:pt>
    <dgm:pt modelId="{DDD5286C-3573-452B-9190-792B78268E2C}" type="pres">
      <dgm:prSet presAssocID="{C2694351-429A-4D23-B8AA-78C24930EB4F}" presName="compositeNode" presStyleCnt="0">
        <dgm:presLayoutVars>
          <dgm:bulletEnabled val="1"/>
        </dgm:presLayoutVars>
      </dgm:prSet>
      <dgm:spPr/>
    </dgm:pt>
    <dgm:pt modelId="{4BD5B031-41C0-4E8A-A61A-E6E9521C5F5E}" type="pres">
      <dgm:prSet presAssocID="{C2694351-429A-4D23-B8AA-78C24930EB4F}" presName="bgRect" presStyleLbl="bgAccFollowNode1" presStyleIdx="1" presStyleCnt="3"/>
      <dgm:spPr/>
    </dgm:pt>
    <dgm:pt modelId="{2755A36F-A524-47E3-A3CF-39CD2F83E5AC}" type="pres">
      <dgm:prSet presAssocID="{C2694351-429A-4D23-B8AA-78C24930EB4F}" presName="bottomLine" presStyleLbl="alignNode1" presStyleIdx="2" presStyleCnt="6">
        <dgm:presLayoutVars/>
      </dgm:prSet>
      <dgm:spPr/>
    </dgm:pt>
    <dgm:pt modelId="{67D7A7E8-BF20-4F09-9122-F1E4B60CA5C3}" type="pres">
      <dgm:prSet presAssocID="{C2694351-429A-4D23-B8AA-78C24930EB4F}" presName="nodeText" presStyleLbl="bgAccFollowNode1" presStyleIdx="1" presStyleCnt="3">
        <dgm:presLayoutVars>
          <dgm:bulletEnabled val="1"/>
        </dgm:presLayoutVars>
      </dgm:prSet>
      <dgm:spPr/>
    </dgm:pt>
    <dgm:pt modelId="{09DD1471-D850-4059-8F79-7072402219CE}" type="pres">
      <dgm:prSet presAssocID="{93E1423D-7AD5-471C-80A7-BB74DEA79CC7}" presName="sibTransNodeCircle" presStyleLbl="alignNode1" presStyleIdx="3" presStyleCnt="6">
        <dgm:presLayoutVars>
          <dgm:chMax val="0"/>
          <dgm:bulletEnabled/>
        </dgm:presLayoutVars>
      </dgm:prSet>
      <dgm:spPr/>
    </dgm:pt>
    <dgm:pt modelId="{765353B0-02D9-4969-8B15-299139C04C59}" type="pres">
      <dgm:prSet presAssocID="{93E1423D-7AD5-471C-80A7-BB74DEA79CC7}" presName="sibTrans" presStyleCnt="0"/>
      <dgm:spPr/>
    </dgm:pt>
    <dgm:pt modelId="{1A537E46-E835-42DD-AFD9-6A75D5323AF8}" type="pres">
      <dgm:prSet presAssocID="{0C414C47-7CEE-490C-AB9D-8CEA0E0EF183}" presName="compositeNode" presStyleCnt="0">
        <dgm:presLayoutVars>
          <dgm:bulletEnabled val="1"/>
        </dgm:presLayoutVars>
      </dgm:prSet>
      <dgm:spPr/>
    </dgm:pt>
    <dgm:pt modelId="{B8326577-E9D6-4692-8220-D8427032AD9F}" type="pres">
      <dgm:prSet presAssocID="{0C414C47-7CEE-490C-AB9D-8CEA0E0EF183}" presName="bgRect" presStyleLbl="bgAccFollowNode1" presStyleIdx="2" presStyleCnt="3" custLinFactNeighborX="8613" custLinFactNeighborY="-559"/>
      <dgm:spPr/>
    </dgm:pt>
    <dgm:pt modelId="{A7E92A47-AEDA-49D8-B24C-2437A0B0BF57}" type="pres">
      <dgm:prSet presAssocID="{0C414C47-7CEE-490C-AB9D-8CEA0E0EF183}" presName="bottomLine" presStyleLbl="alignNode1" presStyleIdx="4" presStyleCnt="6">
        <dgm:presLayoutVars/>
      </dgm:prSet>
      <dgm:spPr/>
    </dgm:pt>
    <dgm:pt modelId="{42998989-3933-4F93-BF63-ED41AF6F49B9}" type="pres">
      <dgm:prSet presAssocID="{0C414C47-7CEE-490C-AB9D-8CEA0E0EF183}" presName="nodeText" presStyleLbl="bgAccFollowNode1" presStyleIdx="2" presStyleCnt="3">
        <dgm:presLayoutVars>
          <dgm:bulletEnabled val="1"/>
        </dgm:presLayoutVars>
      </dgm:prSet>
      <dgm:spPr/>
    </dgm:pt>
    <dgm:pt modelId="{4A40CC63-CDE5-452B-86D1-799CFC10E468}" type="pres">
      <dgm:prSet presAssocID="{E406375C-BF8E-4B99-84B0-37E10CDAE8E6}" presName="sibTransNodeCircle" presStyleLbl="alignNode1" presStyleIdx="5" presStyleCnt="6">
        <dgm:presLayoutVars>
          <dgm:chMax val="0"/>
          <dgm:bulletEnabled/>
        </dgm:presLayoutVars>
      </dgm:prSet>
      <dgm:spPr/>
    </dgm:pt>
  </dgm:ptLst>
  <dgm:cxnLst>
    <dgm:cxn modelId="{2838BF01-B2F4-4982-A7AA-B68C58D654B7}" type="presOf" srcId="{C2694351-429A-4D23-B8AA-78C24930EB4F}" destId="{67D7A7E8-BF20-4F09-9122-F1E4B60CA5C3}" srcOrd="1" destOrd="0" presId="urn:microsoft.com/office/officeart/2016/7/layout/BasicLinearProcessNumbered#1"/>
    <dgm:cxn modelId="{79239C07-A9C8-4EB8-893E-2927B2D685CE}" type="presOf" srcId="{0C414C47-7CEE-490C-AB9D-8CEA0E0EF183}" destId="{B8326577-E9D6-4692-8220-D8427032AD9F}" srcOrd="0" destOrd="0" presId="urn:microsoft.com/office/officeart/2016/7/layout/BasicLinearProcessNumbered#1"/>
    <dgm:cxn modelId="{90E45128-F88E-46FC-AE08-3DF50DBF0645}" type="presOf" srcId="{93E1423D-7AD5-471C-80A7-BB74DEA79CC7}" destId="{09DD1471-D850-4059-8F79-7072402219CE}" srcOrd="0" destOrd="0" presId="urn:microsoft.com/office/officeart/2016/7/layout/BasicLinearProcessNumbered#1"/>
    <dgm:cxn modelId="{9246403C-25E9-4B16-B27A-33C6FC00BC83}" type="presOf" srcId="{A19278BA-F063-4D9E-AEC4-E90A76ADB151}" destId="{E79EC694-D1EE-4EBD-9E58-623947106F24}" srcOrd="0" destOrd="0" presId="urn:microsoft.com/office/officeart/2016/7/layout/BasicLinearProcessNumbered#1"/>
    <dgm:cxn modelId="{2D06343E-6BF9-4B58-8E13-97420AEFD1EB}" type="presOf" srcId="{E406375C-BF8E-4B99-84B0-37E10CDAE8E6}" destId="{4A40CC63-CDE5-452B-86D1-799CFC10E468}" srcOrd="0" destOrd="0" presId="urn:microsoft.com/office/officeart/2016/7/layout/BasicLinearProcessNumbered#1"/>
    <dgm:cxn modelId="{8B875A3F-96E1-47E5-B45F-41A07B3E84E6}" type="presOf" srcId="{2A8D9175-4E7D-4336-B027-078D8FFE3B5D}" destId="{F6580832-379B-4EC4-A908-B0A72B299CAE}" srcOrd="1" destOrd="0" presId="urn:microsoft.com/office/officeart/2016/7/layout/BasicLinearProcessNumbered#1"/>
    <dgm:cxn modelId="{8AA8BF49-11AF-4A6E-96B0-AEFA48E0C9A4}" srcId="{78C37F8A-2807-4C59-ADDB-6D7CB561BE92}" destId="{2A8D9175-4E7D-4336-B027-078D8FFE3B5D}" srcOrd="0" destOrd="0" parTransId="{058D5CC0-0FE6-4A89-AD1C-9FCEF3592180}" sibTransId="{A19278BA-F063-4D9E-AEC4-E90A76ADB151}"/>
    <dgm:cxn modelId="{F27B7E4E-5441-4A0E-B824-71BBBEF83C0E}" srcId="{78C37F8A-2807-4C59-ADDB-6D7CB561BE92}" destId="{0C414C47-7CEE-490C-AB9D-8CEA0E0EF183}" srcOrd="2" destOrd="0" parTransId="{63140DF4-041B-46BA-8ED9-F5C6517BDA0D}" sibTransId="{E406375C-BF8E-4B99-84B0-37E10CDAE8E6}"/>
    <dgm:cxn modelId="{D2F94971-32BC-483B-97BB-B9E8E6499361}" type="presOf" srcId="{C2694351-429A-4D23-B8AA-78C24930EB4F}" destId="{4BD5B031-41C0-4E8A-A61A-E6E9521C5F5E}" srcOrd="0" destOrd="0" presId="urn:microsoft.com/office/officeart/2016/7/layout/BasicLinearProcessNumbered#1"/>
    <dgm:cxn modelId="{5D57E054-A031-444C-BCAD-03BF93CF92FC}" srcId="{78C37F8A-2807-4C59-ADDB-6D7CB561BE92}" destId="{C2694351-429A-4D23-B8AA-78C24930EB4F}" srcOrd="1" destOrd="0" parTransId="{B102F97A-39A8-4A77-A4CC-B155DD6B5BBF}" sibTransId="{93E1423D-7AD5-471C-80A7-BB74DEA79CC7}"/>
    <dgm:cxn modelId="{7DAE2897-F334-4501-B2BF-958E695FAF90}" type="presOf" srcId="{0C414C47-7CEE-490C-AB9D-8CEA0E0EF183}" destId="{42998989-3933-4F93-BF63-ED41AF6F49B9}" srcOrd="1" destOrd="0" presId="urn:microsoft.com/office/officeart/2016/7/layout/BasicLinearProcessNumbered#1"/>
    <dgm:cxn modelId="{8826FCA6-9794-4F6F-A1D6-304AE05D23CF}" type="presOf" srcId="{78C37F8A-2807-4C59-ADDB-6D7CB561BE92}" destId="{8C206E63-28D7-4DD1-B59F-6F0302B3422A}" srcOrd="0" destOrd="0" presId="urn:microsoft.com/office/officeart/2016/7/layout/BasicLinearProcessNumbered#1"/>
    <dgm:cxn modelId="{1C855AE1-AAA5-41E5-9D26-F80DEFB25B8C}" type="presOf" srcId="{2A8D9175-4E7D-4336-B027-078D8FFE3B5D}" destId="{24586334-67E2-45AB-AA12-CFCFC63E4DD3}" srcOrd="0" destOrd="0" presId="urn:microsoft.com/office/officeart/2016/7/layout/BasicLinearProcessNumbered#1"/>
    <dgm:cxn modelId="{7124DC07-C891-4DB4-8584-69784D05684F}" type="presParOf" srcId="{8C206E63-28D7-4DD1-B59F-6F0302B3422A}" destId="{396453E3-EAEE-4F90-8140-F27DDABEFB0B}" srcOrd="0" destOrd="0" presId="urn:microsoft.com/office/officeart/2016/7/layout/BasicLinearProcessNumbered#1"/>
    <dgm:cxn modelId="{C8DBF5B8-F2DF-4F18-A792-D8074AAD0266}" type="presParOf" srcId="{396453E3-EAEE-4F90-8140-F27DDABEFB0B}" destId="{24586334-67E2-45AB-AA12-CFCFC63E4DD3}" srcOrd="0" destOrd="0" presId="urn:microsoft.com/office/officeart/2016/7/layout/BasicLinearProcessNumbered#1"/>
    <dgm:cxn modelId="{7665CACB-2194-4B0A-91C3-1F71A1D6BAF8}" type="presParOf" srcId="{396453E3-EAEE-4F90-8140-F27DDABEFB0B}" destId="{EBBD3A11-93A8-43B6-A4B9-84C060DE9365}" srcOrd="1" destOrd="0" presId="urn:microsoft.com/office/officeart/2016/7/layout/BasicLinearProcessNumbered#1"/>
    <dgm:cxn modelId="{435777A4-56E2-466C-85D3-C834F88F54AE}" type="presParOf" srcId="{396453E3-EAEE-4F90-8140-F27DDABEFB0B}" destId="{F6580832-379B-4EC4-A908-B0A72B299CAE}" srcOrd="2" destOrd="0" presId="urn:microsoft.com/office/officeart/2016/7/layout/BasicLinearProcessNumbered#1"/>
    <dgm:cxn modelId="{2B09EC95-27CA-4CD7-A87C-5F70CD71BE31}" type="presParOf" srcId="{396453E3-EAEE-4F90-8140-F27DDABEFB0B}" destId="{E79EC694-D1EE-4EBD-9E58-623947106F24}" srcOrd="3" destOrd="0" presId="urn:microsoft.com/office/officeart/2016/7/layout/BasicLinearProcessNumbered#1"/>
    <dgm:cxn modelId="{7D396FAA-1374-4F43-B2FC-A8E5F1E9FD0B}" type="presParOf" srcId="{8C206E63-28D7-4DD1-B59F-6F0302B3422A}" destId="{0AEEBE83-7D3D-490A-85FB-4BBCBF12F434}" srcOrd="1" destOrd="0" presId="urn:microsoft.com/office/officeart/2016/7/layout/BasicLinearProcessNumbered#1"/>
    <dgm:cxn modelId="{B7292359-D662-4C4B-8F03-84463CAD621A}" type="presParOf" srcId="{8C206E63-28D7-4DD1-B59F-6F0302B3422A}" destId="{DDD5286C-3573-452B-9190-792B78268E2C}" srcOrd="2" destOrd="0" presId="urn:microsoft.com/office/officeart/2016/7/layout/BasicLinearProcessNumbered#1"/>
    <dgm:cxn modelId="{E718F7F5-20E4-417A-BE5A-114A838D4220}" type="presParOf" srcId="{DDD5286C-3573-452B-9190-792B78268E2C}" destId="{4BD5B031-41C0-4E8A-A61A-E6E9521C5F5E}" srcOrd="0" destOrd="0" presId="urn:microsoft.com/office/officeart/2016/7/layout/BasicLinearProcessNumbered#1"/>
    <dgm:cxn modelId="{E4AF9D2F-5E61-4898-AF47-3D067C0B3A91}" type="presParOf" srcId="{DDD5286C-3573-452B-9190-792B78268E2C}" destId="{2755A36F-A524-47E3-A3CF-39CD2F83E5AC}" srcOrd="1" destOrd="0" presId="urn:microsoft.com/office/officeart/2016/7/layout/BasicLinearProcessNumbered#1"/>
    <dgm:cxn modelId="{598A215B-DD1D-4960-B89B-BBDE54EBB28B}" type="presParOf" srcId="{DDD5286C-3573-452B-9190-792B78268E2C}" destId="{67D7A7E8-BF20-4F09-9122-F1E4B60CA5C3}" srcOrd="2" destOrd="0" presId="urn:microsoft.com/office/officeart/2016/7/layout/BasicLinearProcessNumbered#1"/>
    <dgm:cxn modelId="{964CC080-0B62-481B-941D-2B208AE2279D}" type="presParOf" srcId="{DDD5286C-3573-452B-9190-792B78268E2C}" destId="{09DD1471-D850-4059-8F79-7072402219CE}" srcOrd="3" destOrd="0" presId="urn:microsoft.com/office/officeart/2016/7/layout/BasicLinearProcessNumbered#1"/>
    <dgm:cxn modelId="{87549B61-D22D-4ECF-B079-76A70A5984C9}" type="presParOf" srcId="{8C206E63-28D7-4DD1-B59F-6F0302B3422A}" destId="{765353B0-02D9-4969-8B15-299139C04C59}" srcOrd="3" destOrd="0" presId="urn:microsoft.com/office/officeart/2016/7/layout/BasicLinearProcessNumbered#1"/>
    <dgm:cxn modelId="{E7EB0C7A-FB9E-4B86-95C8-CDA3AAABD22C}" type="presParOf" srcId="{8C206E63-28D7-4DD1-B59F-6F0302B3422A}" destId="{1A537E46-E835-42DD-AFD9-6A75D5323AF8}" srcOrd="4" destOrd="0" presId="urn:microsoft.com/office/officeart/2016/7/layout/BasicLinearProcessNumbered#1"/>
    <dgm:cxn modelId="{1A816953-960E-472F-A125-405AFE544C0C}" type="presParOf" srcId="{1A537E46-E835-42DD-AFD9-6A75D5323AF8}" destId="{B8326577-E9D6-4692-8220-D8427032AD9F}" srcOrd="0" destOrd="0" presId="urn:microsoft.com/office/officeart/2016/7/layout/BasicLinearProcessNumbered#1"/>
    <dgm:cxn modelId="{A3FD2072-128D-4EA8-882D-EE6A8A5CFF37}" type="presParOf" srcId="{1A537E46-E835-42DD-AFD9-6A75D5323AF8}" destId="{A7E92A47-AEDA-49D8-B24C-2437A0B0BF57}" srcOrd="1" destOrd="0" presId="urn:microsoft.com/office/officeart/2016/7/layout/BasicLinearProcessNumbered#1"/>
    <dgm:cxn modelId="{773EBF37-5987-4EA5-9497-D535C32D84B0}" type="presParOf" srcId="{1A537E46-E835-42DD-AFD9-6A75D5323AF8}" destId="{42998989-3933-4F93-BF63-ED41AF6F49B9}" srcOrd="2" destOrd="0" presId="urn:microsoft.com/office/officeart/2016/7/layout/BasicLinearProcessNumbered#1"/>
    <dgm:cxn modelId="{FC3B8896-A255-491B-B1EC-C03F99299EB9}" type="presParOf" srcId="{1A537E46-E835-42DD-AFD9-6A75D5323AF8}" destId="{4A40CC63-CDE5-452B-86D1-799CFC10E468}"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680625-4F79-4061-9F39-5C6C1A718733}" type="doc">
      <dgm:prSet loTypeId="urn:microsoft.com/office/officeart/2018/2/layout/IconLabelList#1" loCatId="icon" qsTypeId="urn:microsoft.com/office/officeart/2005/8/quickstyle/simple1" qsCatId="simple" csTypeId="urn:microsoft.com/office/officeart/2018/5/colors/Iconchunking_neutralbg_accent2_2" csCatId="accent2" phldr="1"/>
      <dgm:spPr/>
      <dgm:t>
        <a:bodyPr numCol="1"/>
        <a:lstStyle/>
        <a:p>
          <a:endParaRPr lang="en-US"/>
        </a:p>
      </dgm:t>
    </dgm:pt>
    <dgm:pt modelId="{0DC10724-024B-4D2E-87F9-EC7018B07E9B}">
      <dgm:prSet/>
      <dgm:spPr/>
      <dgm:t>
        <a:bodyPr numCol="1"/>
        <a:lstStyle/>
        <a:p>
          <a:pPr>
            <a:lnSpc>
              <a:spcPct val="100000"/>
            </a:lnSpc>
          </a:pPr>
          <a:r>
            <a:rPr lang="en-US" b="1"/>
            <a:t>SOLVE THE PROBLEM BY </a:t>
          </a:r>
          <a:endParaRPr lang="en-US"/>
        </a:p>
      </dgm:t>
    </dgm:pt>
    <dgm:pt modelId="{7B72BB5E-67EA-4D26-BD4E-D114D35FE0F3}" type="parTrans" cxnId="{50B1A639-6EC8-49E4-8D4B-6F4529CB16AB}">
      <dgm:prSet/>
      <dgm:spPr/>
      <dgm:t>
        <a:bodyPr numCol="1"/>
        <a:lstStyle/>
        <a:p>
          <a:endParaRPr lang="en-US"/>
        </a:p>
      </dgm:t>
    </dgm:pt>
    <dgm:pt modelId="{09E046EC-B23F-4755-9C70-83EE05E27409}" type="sibTrans" cxnId="{50B1A639-6EC8-49E4-8D4B-6F4529CB16AB}">
      <dgm:prSet/>
      <dgm:spPr/>
      <dgm:t>
        <a:bodyPr numCol="1"/>
        <a:lstStyle/>
        <a:p>
          <a:endParaRPr lang="en-US"/>
        </a:p>
      </dgm:t>
    </dgm:pt>
    <dgm:pt modelId="{57B86B7B-C024-4432-A3B8-866A2E667512}">
      <dgm:prSet/>
      <dgm:spPr/>
      <dgm:t>
        <a:bodyPr numCol="1"/>
        <a:lstStyle/>
        <a:p>
          <a:pPr>
            <a:lnSpc>
              <a:spcPct val="100000"/>
            </a:lnSpc>
          </a:pPr>
          <a:r>
            <a:rPr lang="en-US" b="1"/>
            <a:t>OFFERING A SOLUTION</a:t>
          </a:r>
          <a:endParaRPr lang="en-US"/>
        </a:p>
      </dgm:t>
    </dgm:pt>
    <dgm:pt modelId="{FE1D7B17-CC4D-416B-AA0C-23BB0B2FF7C1}" type="parTrans" cxnId="{442C9CA6-F321-4B9B-8FCB-9C1DB605CC30}">
      <dgm:prSet/>
      <dgm:spPr/>
      <dgm:t>
        <a:bodyPr numCol="1"/>
        <a:lstStyle/>
        <a:p>
          <a:endParaRPr lang="en-US"/>
        </a:p>
      </dgm:t>
    </dgm:pt>
    <dgm:pt modelId="{4920C2B7-0B9F-4A93-B570-7C24AB1C329B}" type="sibTrans" cxnId="{442C9CA6-F321-4B9B-8FCB-9C1DB605CC30}">
      <dgm:prSet/>
      <dgm:spPr/>
      <dgm:t>
        <a:bodyPr numCol="1"/>
        <a:lstStyle/>
        <a:p>
          <a:endParaRPr lang="en-US"/>
        </a:p>
      </dgm:t>
    </dgm:pt>
    <dgm:pt modelId="{7690980A-EAA9-4C85-8B1A-C53B7825D088}">
      <dgm:prSet/>
      <dgm:spPr/>
      <dgm:t>
        <a:bodyPr numCol="1"/>
        <a:lstStyle/>
        <a:p>
          <a:pPr>
            <a:lnSpc>
              <a:spcPct val="100000"/>
            </a:lnSpc>
          </a:pPr>
          <a:r>
            <a:rPr lang="en-US"/>
            <a:t>Share Responsibility with the Driver</a:t>
          </a:r>
        </a:p>
      </dgm:t>
    </dgm:pt>
    <dgm:pt modelId="{DC3E29E9-06B3-476C-86D0-F6E77208E221}" type="parTrans" cxnId="{C1508333-0061-4A03-B323-85207FF5AEFB}">
      <dgm:prSet/>
      <dgm:spPr/>
      <dgm:t>
        <a:bodyPr numCol="1"/>
        <a:lstStyle/>
        <a:p>
          <a:endParaRPr lang="en-US"/>
        </a:p>
      </dgm:t>
    </dgm:pt>
    <dgm:pt modelId="{6ED59E98-9FF4-4E9B-B017-1325546B0206}" type="sibTrans" cxnId="{C1508333-0061-4A03-B323-85207FF5AEFB}">
      <dgm:prSet/>
      <dgm:spPr/>
      <dgm:t>
        <a:bodyPr numCol="1"/>
        <a:lstStyle/>
        <a:p>
          <a:endParaRPr lang="en-US"/>
        </a:p>
      </dgm:t>
    </dgm:pt>
    <dgm:pt modelId="{2CB1995C-C2C7-4CA1-B98F-4E2BE1AD51F9}" type="pres">
      <dgm:prSet presAssocID="{34680625-4F79-4061-9F39-5C6C1A718733}" presName="root" presStyleCnt="0">
        <dgm:presLayoutVars>
          <dgm:dir/>
          <dgm:resizeHandles val="exact"/>
        </dgm:presLayoutVars>
      </dgm:prSet>
      <dgm:spPr/>
    </dgm:pt>
    <dgm:pt modelId="{50809C84-2D29-48B6-BDED-94E54463222D}" type="pres">
      <dgm:prSet presAssocID="{0DC10724-024B-4D2E-87F9-EC7018B07E9B}" presName="compNode" presStyleCnt="0"/>
      <dgm:spPr/>
    </dgm:pt>
    <dgm:pt modelId="{4868964E-9CDA-40AD-86BD-BF7DF6AE9050}" type="pres">
      <dgm:prSet presAssocID="{0DC10724-024B-4D2E-87F9-EC7018B07E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5D0BFDA7-C8E8-4C89-94AE-23A681AB0744}" type="pres">
      <dgm:prSet presAssocID="{0DC10724-024B-4D2E-87F9-EC7018B07E9B}" presName="spaceRect" presStyleCnt="0"/>
      <dgm:spPr/>
    </dgm:pt>
    <dgm:pt modelId="{CF6828B1-A2C0-450C-9F9D-DC7F90774A37}" type="pres">
      <dgm:prSet presAssocID="{0DC10724-024B-4D2E-87F9-EC7018B07E9B}" presName="textRect" presStyleLbl="revTx" presStyleIdx="0" presStyleCnt="3">
        <dgm:presLayoutVars>
          <dgm:chMax val="1"/>
          <dgm:chPref val="1"/>
        </dgm:presLayoutVars>
      </dgm:prSet>
      <dgm:spPr/>
    </dgm:pt>
    <dgm:pt modelId="{20E0EA4B-C180-46FB-A5CD-FE872DC49020}" type="pres">
      <dgm:prSet presAssocID="{09E046EC-B23F-4755-9C70-83EE05E27409}" presName="sibTrans" presStyleCnt="0"/>
      <dgm:spPr/>
    </dgm:pt>
    <dgm:pt modelId="{7345DAE1-9BB4-4D3C-9E4D-8E4AD09EB68C}" type="pres">
      <dgm:prSet presAssocID="{57B86B7B-C024-4432-A3B8-866A2E667512}" presName="compNode" presStyleCnt="0"/>
      <dgm:spPr/>
    </dgm:pt>
    <dgm:pt modelId="{FBE172B5-FC43-4602-AFC3-8AC3F42F1297}" type="pres">
      <dgm:prSet presAssocID="{57B86B7B-C024-4432-A3B8-866A2E667512}"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E2685FBD-E25B-4AE8-8695-F749F5DBADA7}" type="pres">
      <dgm:prSet presAssocID="{57B86B7B-C024-4432-A3B8-866A2E667512}" presName="spaceRect" presStyleCnt="0"/>
      <dgm:spPr/>
    </dgm:pt>
    <dgm:pt modelId="{32A60211-7A21-4D07-A7C9-B6191C98C730}" type="pres">
      <dgm:prSet presAssocID="{57B86B7B-C024-4432-A3B8-866A2E667512}" presName="textRect" presStyleLbl="revTx" presStyleIdx="1" presStyleCnt="3">
        <dgm:presLayoutVars>
          <dgm:chMax val="1"/>
          <dgm:chPref val="1"/>
        </dgm:presLayoutVars>
      </dgm:prSet>
      <dgm:spPr/>
    </dgm:pt>
    <dgm:pt modelId="{745C2669-60CC-4381-8C2E-D4AF4B525AED}" type="pres">
      <dgm:prSet presAssocID="{4920C2B7-0B9F-4A93-B570-7C24AB1C329B}" presName="sibTrans" presStyleCnt="0"/>
      <dgm:spPr/>
    </dgm:pt>
    <dgm:pt modelId="{3A15601D-9530-49E8-8A12-631C1616BF4A}" type="pres">
      <dgm:prSet presAssocID="{7690980A-EAA9-4C85-8B1A-C53B7825D088}" presName="compNode" presStyleCnt="0"/>
      <dgm:spPr/>
    </dgm:pt>
    <dgm:pt modelId="{ABF473C2-C5A1-4A16-BFAC-E7BBEAE27DA8}" type="pres">
      <dgm:prSet presAssocID="{7690980A-EAA9-4C85-8B1A-C53B7825D088}"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n"/>
        </a:ext>
      </dgm:extLst>
    </dgm:pt>
    <dgm:pt modelId="{5F06AD05-48BE-4A94-84F3-778E37F93E30}" type="pres">
      <dgm:prSet presAssocID="{7690980A-EAA9-4C85-8B1A-C53B7825D088}" presName="spaceRect" presStyleCnt="0"/>
      <dgm:spPr/>
    </dgm:pt>
    <dgm:pt modelId="{4F941EA6-A57E-49D8-8B8F-C843D69F69EF}" type="pres">
      <dgm:prSet presAssocID="{7690980A-EAA9-4C85-8B1A-C53B7825D088}" presName="textRect" presStyleLbl="revTx" presStyleIdx="2" presStyleCnt="3">
        <dgm:presLayoutVars>
          <dgm:chMax val="1"/>
          <dgm:chPref val="1"/>
        </dgm:presLayoutVars>
      </dgm:prSet>
      <dgm:spPr/>
    </dgm:pt>
  </dgm:ptLst>
  <dgm:cxnLst>
    <dgm:cxn modelId="{54DC610B-5499-4A82-95CD-99FDFB203074}" type="presOf" srcId="{7690980A-EAA9-4C85-8B1A-C53B7825D088}" destId="{4F941EA6-A57E-49D8-8B8F-C843D69F69EF}" srcOrd="0" destOrd="0" presId="urn:microsoft.com/office/officeart/2018/2/layout/IconLabelList#1"/>
    <dgm:cxn modelId="{C1508333-0061-4A03-B323-85207FF5AEFB}" srcId="{34680625-4F79-4061-9F39-5C6C1A718733}" destId="{7690980A-EAA9-4C85-8B1A-C53B7825D088}" srcOrd="2" destOrd="0" parTransId="{DC3E29E9-06B3-476C-86D0-F6E77208E221}" sibTransId="{6ED59E98-9FF4-4E9B-B017-1325546B0206}"/>
    <dgm:cxn modelId="{50B1A639-6EC8-49E4-8D4B-6F4529CB16AB}" srcId="{34680625-4F79-4061-9F39-5C6C1A718733}" destId="{0DC10724-024B-4D2E-87F9-EC7018B07E9B}" srcOrd="0" destOrd="0" parTransId="{7B72BB5E-67EA-4D26-BD4E-D114D35FE0F3}" sibTransId="{09E046EC-B23F-4755-9C70-83EE05E27409}"/>
    <dgm:cxn modelId="{06D0D07E-358F-4645-9228-FA07A6AFBB1E}" type="presOf" srcId="{0DC10724-024B-4D2E-87F9-EC7018B07E9B}" destId="{CF6828B1-A2C0-450C-9F9D-DC7F90774A37}" srcOrd="0" destOrd="0" presId="urn:microsoft.com/office/officeart/2018/2/layout/IconLabelList#1"/>
    <dgm:cxn modelId="{442C9CA6-F321-4B9B-8FCB-9C1DB605CC30}" srcId="{34680625-4F79-4061-9F39-5C6C1A718733}" destId="{57B86B7B-C024-4432-A3B8-866A2E667512}" srcOrd="1" destOrd="0" parTransId="{FE1D7B17-CC4D-416B-AA0C-23BB0B2FF7C1}" sibTransId="{4920C2B7-0B9F-4A93-B570-7C24AB1C329B}"/>
    <dgm:cxn modelId="{F83888B1-40AB-4104-B7D9-A0B9D0BF2D53}" type="presOf" srcId="{34680625-4F79-4061-9F39-5C6C1A718733}" destId="{2CB1995C-C2C7-4CA1-B98F-4E2BE1AD51F9}" srcOrd="0" destOrd="0" presId="urn:microsoft.com/office/officeart/2018/2/layout/IconLabelList#1"/>
    <dgm:cxn modelId="{236F1DDA-8397-42F6-8DB1-7758D97BC1A2}" type="presOf" srcId="{57B86B7B-C024-4432-A3B8-866A2E667512}" destId="{32A60211-7A21-4D07-A7C9-B6191C98C730}" srcOrd="0" destOrd="0" presId="urn:microsoft.com/office/officeart/2018/2/layout/IconLabelList#1"/>
    <dgm:cxn modelId="{1B7AC57F-6437-4669-AC12-7888A4CAA022}" type="presParOf" srcId="{2CB1995C-C2C7-4CA1-B98F-4E2BE1AD51F9}" destId="{50809C84-2D29-48B6-BDED-94E54463222D}" srcOrd="0" destOrd="0" presId="urn:microsoft.com/office/officeart/2018/2/layout/IconLabelList#1"/>
    <dgm:cxn modelId="{C1A9C1D1-BB7D-4798-9BFF-970896A367A0}" type="presParOf" srcId="{50809C84-2D29-48B6-BDED-94E54463222D}" destId="{4868964E-9CDA-40AD-86BD-BF7DF6AE9050}" srcOrd="0" destOrd="0" presId="urn:microsoft.com/office/officeart/2018/2/layout/IconLabelList#1"/>
    <dgm:cxn modelId="{6D4FD2DB-0CC2-4B47-ADCF-90C66675F291}" type="presParOf" srcId="{50809C84-2D29-48B6-BDED-94E54463222D}" destId="{5D0BFDA7-C8E8-4C89-94AE-23A681AB0744}" srcOrd="1" destOrd="0" presId="urn:microsoft.com/office/officeart/2018/2/layout/IconLabelList#1"/>
    <dgm:cxn modelId="{BE89E86F-F93C-46C4-B814-A123EBA4BCF8}" type="presParOf" srcId="{50809C84-2D29-48B6-BDED-94E54463222D}" destId="{CF6828B1-A2C0-450C-9F9D-DC7F90774A37}" srcOrd="2" destOrd="0" presId="urn:microsoft.com/office/officeart/2018/2/layout/IconLabelList#1"/>
    <dgm:cxn modelId="{8CAFFD47-AC2A-4CD4-A6DB-6BEF169E5973}" type="presParOf" srcId="{2CB1995C-C2C7-4CA1-B98F-4E2BE1AD51F9}" destId="{20E0EA4B-C180-46FB-A5CD-FE872DC49020}" srcOrd="1" destOrd="0" presId="urn:microsoft.com/office/officeart/2018/2/layout/IconLabelList#1"/>
    <dgm:cxn modelId="{844EC9BD-3EE0-4DFE-B4DE-77CB5B98CA8A}" type="presParOf" srcId="{2CB1995C-C2C7-4CA1-B98F-4E2BE1AD51F9}" destId="{7345DAE1-9BB4-4D3C-9E4D-8E4AD09EB68C}" srcOrd="2" destOrd="0" presId="urn:microsoft.com/office/officeart/2018/2/layout/IconLabelList#1"/>
    <dgm:cxn modelId="{CDE3FAF1-964C-4FFD-824B-9F1C5396D782}" type="presParOf" srcId="{7345DAE1-9BB4-4D3C-9E4D-8E4AD09EB68C}" destId="{FBE172B5-FC43-4602-AFC3-8AC3F42F1297}" srcOrd="0" destOrd="0" presId="urn:microsoft.com/office/officeart/2018/2/layout/IconLabelList#1"/>
    <dgm:cxn modelId="{BF79E5A8-E739-437A-A545-75DB6673A447}" type="presParOf" srcId="{7345DAE1-9BB4-4D3C-9E4D-8E4AD09EB68C}" destId="{E2685FBD-E25B-4AE8-8695-F749F5DBADA7}" srcOrd="1" destOrd="0" presId="urn:microsoft.com/office/officeart/2018/2/layout/IconLabelList#1"/>
    <dgm:cxn modelId="{59DC37C7-6C55-4CAF-B82E-818EE4F3BDA7}" type="presParOf" srcId="{7345DAE1-9BB4-4D3C-9E4D-8E4AD09EB68C}" destId="{32A60211-7A21-4D07-A7C9-B6191C98C730}" srcOrd="2" destOrd="0" presId="urn:microsoft.com/office/officeart/2018/2/layout/IconLabelList#1"/>
    <dgm:cxn modelId="{2324428F-BB72-4C5E-8D90-72F8D548AC1E}" type="presParOf" srcId="{2CB1995C-C2C7-4CA1-B98F-4E2BE1AD51F9}" destId="{745C2669-60CC-4381-8C2E-D4AF4B525AED}" srcOrd="3" destOrd="0" presId="urn:microsoft.com/office/officeart/2018/2/layout/IconLabelList#1"/>
    <dgm:cxn modelId="{D72F2462-1F0A-4A3A-946F-E9BCDFB7A2F1}" type="presParOf" srcId="{2CB1995C-C2C7-4CA1-B98F-4E2BE1AD51F9}" destId="{3A15601D-9530-49E8-8A12-631C1616BF4A}" srcOrd="4" destOrd="0" presId="urn:microsoft.com/office/officeart/2018/2/layout/IconLabelList#1"/>
    <dgm:cxn modelId="{C6815BC1-B572-4A88-A70E-E6BB0A0C6D5C}" type="presParOf" srcId="{3A15601D-9530-49E8-8A12-631C1616BF4A}" destId="{ABF473C2-C5A1-4A16-BFAC-E7BBEAE27DA8}" srcOrd="0" destOrd="0" presId="urn:microsoft.com/office/officeart/2018/2/layout/IconLabelList#1"/>
    <dgm:cxn modelId="{410432CB-457D-4AD1-BB7D-0DD01F94080E}" type="presParOf" srcId="{3A15601D-9530-49E8-8A12-631C1616BF4A}" destId="{5F06AD05-48BE-4A94-84F3-778E37F93E30}" srcOrd="1" destOrd="0" presId="urn:microsoft.com/office/officeart/2018/2/layout/IconLabelList#1"/>
    <dgm:cxn modelId="{ABB4AD90-F370-4BF3-B3F8-BC097097F334}" type="presParOf" srcId="{3A15601D-9530-49E8-8A12-631C1616BF4A}" destId="{4F941EA6-A57E-49D8-8B8F-C843D69F69EF}" srcOrd="2" destOrd="0" presId="urn:microsoft.com/office/officeart/2018/2/layout/IconLabel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86334-67E2-45AB-AA12-CFCFC63E4DD3}">
      <dsp:nvSpPr>
        <dsp:cNvPr id="0" name=""/>
        <dsp:cNvSpPr/>
      </dsp:nvSpPr>
      <dsp:spPr>
        <a:xfrm>
          <a:off x="0" y="0"/>
          <a:ext cx="3286125" cy="408097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b="1" kern="1200" dirty="0"/>
            <a:t>Why do you think it’s so difficult for people to ignore their phones while driving?</a:t>
          </a:r>
        </a:p>
      </dsp:txBody>
      <dsp:txXfrm>
        <a:off x="0" y="1550770"/>
        <a:ext cx="3286125" cy="2448584"/>
      </dsp:txXfrm>
    </dsp:sp>
    <dsp:sp modelId="{EBBD3A11-93A8-43B6-A4B9-84C060DE9365}">
      <dsp:nvSpPr>
        <dsp:cNvPr id="0" name=""/>
        <dsp:cNvSpPr/>
      </dsp:nvSpPr>
      <dsp:spPr>
        <a:xfrm>
          <a:off x="0" y="4080902"/>
          <a:ext cx="328612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EC694-D1EE-4EBD-9E58-623947106F24}">
      <dsp:nvSpPr>
        <dsp:cNvPr id="0" name=""/>
        <dsp:cNvSpPr/>
      </dsp:nvSpPr>
      <dsp:spPr>
        <a:xfrm>
          <a:off x="1030916" y="408097"/>
          <a:ext cx="1224292" cy="122429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0209" y="587390"/>
        <a:ext cx="865706" cy="865706"/>
      </dsp:txXfrm>
    </dsp:sp>
    <dsp:sp modelId="{4BD5B031-41C0-4E8A-A61A-E6E9521C5F5E}">
      <dsp:nvSpPr>
        <dsp:cNvPr id="0" name=""/>
        <dsp:cNvSpPr/>
      </dsp:nvSpPr>
      <dsp:spPr>
        <a:xfrm>
          <a:off x="3614737" y="0"/>
          <a:ext cx="3286125" cy="408097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b="1" kern="1200" dirty="0"/>
            <a:t>What societal pressures exist that makes not reaching for your phone while driving a challenge?</a:t>
          </a:r>
        </a:p>
      </dsp:txBody>
      <dsp:txXfrm>
        <a:off x="3614737" y="1550770"/>
        <a:ext cx="3286125" cy="2448584"/>
      </dsp:txXfrm>
    </dsp:sp>
    <dsp:sp modelId="{2755A36F-A524-47E3-A3CF-39CD2F83E5AC}">
      <dsp:nvSpPr>
        <dsp:cNvPr id="0" name=""/>
        <dsp:cNvSpPr/>
      </dsp:nvSpPr>
      <dsp:spPr>
        <a:xfrm>
          <a:off x="3614737" y="4080902"/>
          <a:ext cx="328612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D1471-D850-4059-8F79-7072402219CE}">
      <dsp:nvSpPr>
        <dsp:cNvPr id="0" name=""/>
        <dsp:cNvSpPr/>
      </dsp:nvSpPr>
      <dsp:spPr>
        <a:xfrm>
          <a:off x="4645653" y="408097"/>
          <a:ext cx="1224292" cy="122429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24946" y="587390"/>
        <a:ext cx="865706" cy="865706"/>
      </dsp:txXfrm>
    </dsp:sp>
    <dsp:sp modelId="{B8326577-E9D6-4692-8220-D8427032AD9F}">
      <dsp:nvSpPr>
        <dsp:cNvPr id="0" name=""/>
        <dsp:cNvSpPr/>
      </dsp:nvSpPr>
      <dsp:spPr>
        <a:xfrm>
          <a:off x="7229475" y="0"/>
          <a:ext cx="3286125" cy="408097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b="1" kern="1200" dirty="0"/>
            <a:t>How is distracted driving – especially cell phone use - more difficult to address than drinking and driving?</a:t>
          </a:r>
        </a:p>
      </dsp:txBody>
      <dsp:txXfrm>
        <a:off x="7229475" y="1550770"/>
        <a:ext cx="3286125" cy="2448584"/>
      </dsp:txXfrm>
    </dsp:sp>
    <dsp:sp modelId="{A7E92A47-AEDA-49D8-B24C-2437A0B0BF57}">
      <dsp:nvSpPr>
        <dsp:cNvPr id="0" name=""/>
        <dsp:cNvSpPr/>
      </dsp:nvSpPr>
      <dsp:spPr>
        <a:xfrm>
          <a:off x="7229475" y="4080902"/>
          <a:ext cx="328612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0CC63-CDE5-452B-86D1-799CFC10E468}">
      <dsp:nvSpPr>
        <dsp:cNvPr id="0" name=""/>
        <dsp:cNvSpPr/>
      </dsp:nvSpPr>
      <dsp:spPr>
        <a:xfrm>
          <a:off x="8260391" y="408097"/>
          <a:ext cx="1224292" cy="122429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9684" y="587390"/>
        <a:ext cx="865706" cy="865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964E-9CDA-40AD-86BD-BF7DF6AE9050}">
      <dsp:nvSpPr>
        <dsp:cNvPr id="0" name=""/>
        <dsp:cNvSpPr/>
      </dsp:nvSpPr>
      <dsp:spPr>
        <a:xfrm>
          <a:off x="1037740" y="311336"/>
          <a:ext cx="1111616" cy="11116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6828B1-A2C0-450C-9F9D-DC7F90774A37}">
      <dsp:nvSpPr>
        <dsp:cNvPr id="0" name=""/>
        <dsp:cNvSpPr/>
      </dsp:nvSpPr>
      <dsp:spPr>
        <a:xfrm>
          <a:off x="358419" y="1757280"/>
          <a:ext cx="24702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a:t>SOLVE THE PROBLEM BY </a:t>
          </a:r>
          <a:endParaRPr lang="en-US" sz="2300" kern="1200"/>
        </a:p>
      </dsp:txBody>
      <dsp:txXfrm>
        <a:off x="358419" y="1757280"/>
        <a:ext cx="2470257" cy="720000"/>
      </dsp:txXfrm>
    </dsp:sp>
    <dsp:sp modelId="{FBE172B5-FC43-4602-AFC3-8AC3F42F1297}">
      <dsp:nvSpPr>
        <dsp:cNvPr id="0" name=""/>
        <dsp:cNvSpPr/>
      </dsp:nvSpPr>
      <dsp:spPr>
        <a:xfrm>
          <a:off x="3940293" y="311336"/>
          <a:ext cx="1111616" cy="111161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A60211-7A21-4D07-A7C9-B6191C98C730}">
      <dsp:nvSpPr>
        <dsp:cNvPr id="0" name=""/>
        <dsp:cNvSpPr/>
      </dsp:nvSpPr>
      <dsp:spPr>
        <a:xfrm>
          <a:off x="3260972" y="1757280"/>
          <a:ext cx="24702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a:t>OFFERING A SOLUTION</a:t>
          </a:r>
          <a:endParaRPr lang="en-US" sz="2300" kern="1200"/>
        </a:p>
      </dsp:txBody>
      <dsp:txXfrm>
        <a:off x="3260972" y="1757280"/>
        <a:ext cx="2470257" cy="720000"/>
      </dsp:txXfrm>
    </dsp:sp>
    <dsp:sp modelId="{ABF473C2-C5A1-4A16-BFAC-E7BBEAE27DA8}">
      <dsp:nvSpPr>
        <dsp:cNvPr id="0" name=""/>
        <dsp:cNvSpPr/>
      </dsp:nvSpPr>
      <dsp:spPr>
        <a:xfrm>
          <a:off x="2489016" y="3094844"/>
          <a:ext cx="1111616" cy="111161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941EA6-A57E-49D8-8B8F-C843D69F69EF}">
      <dsp:nvSpPr>
        <dsp:cNvPr id="0" name=""/>
        <dsp:cNvSpPr/>
      </dsp:nvSpPr>
      <dsp:spPr>
        <a:xfrm>
          <a:off x="1809696" y="4540788"/>
          <a:ext cx="24702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Share Responsibility with the Driver</a:t>
          </a:r>
        </a:p>
      </dsp:txBody>
      <dsp:txXfrm>
        <a:off x="1809696" y="4540788"/>
        <a:ext cx="2470257"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numCol="1"/>
            <a:lstStyle/>
            <a:p>
              <a:r>
                <a:t>1</a:t>
              </a:r>
            </a:p>
          </dgm:t>
        </dgm:pt>
        <dgm:pt modelId="201" type="sibTrans" cxnId="5">
          <dgm:prSet phldrT="2"/>
          <dgm:t>
            <a:bodyPr numCol="1"/>
            <a:lstStyle/>
            <a:p>
              <a:r>
                <a:t>2</a:t>
              </a:r>
            </a:p>
          </dgm:t>
        </dgm:pt>
        <dgm:pt modelId="301" type="sibTrans" cxnId="6">
          <dgm:prSet phldrT="3"/>
          <dgm:t>
            <a:bodyPr numCol="1"/>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alg type="lin">
      <dgm:param type="linDir" val="fromL"/>
      <dgm:param type="nodeVertAlign" val="t"/>
    </dgm:alg>
    <dgm:shape xmlns:r="http://schemas.openxmlformats.org/officeDocument/2006/relationships" r:blip="">
      <dgm:adjLst/>
    </dgm:shape>
    <dgm:varLst>
      <dgm:animLvl val="lvl"/>
      <dgm:resizeHandles val="exact"/>
    </dgm:varLst>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alg type="composite"/>
        <dgm:layoutNode name="bgRect" styleLbl="bgAccFollowNode1">
          <dgm:alg type="sp"/>
          <dgm:shape xmlns:r="http://schemas.openxmlformats.org/officeDocument/2006/relationships" type="rect" r:blip="">
            <dgm:adjLst/>
          </dgm:shape>
          <dgm:presOf axis="self"/>
          <dgm:constrLst/>
          <dgm:ruleLst/>
        </dgm:layoutNode>
        <dgm:layoutNode name="bottomLine" styleLbl="alignNode1">
          <dgm:alg type="sp"/>
          <dgm:shape xmlns:r="http://schemas.openxmlformats.org/officeDocument/2006/relationships" type="rect" r:blip="">
            <dgm:adjLst/>
          </dgm:shape>
          <dgm:varLst/>
          <dgm:presOf/>
          <dgm:constrLst/>
          <dgm:ruleLst/>
        </dgm:layoutNode>
        <dgm:layoutNode name="nodeText" styleLbl="bgAccFollowNode1" moveWith="bgRect">
          <dgm:alg type="tx">
            <dgm:param type="parTxLTRAlign" val="l"/>
            <dgm:param type="parTxRTLAlign" val="r"/>
            <dgm:param type="txAnchorVert" val="t"/>
          </dgm:alg>
          <dgm:shape xmlns:r="http://schemas.openxmlformats.org/officeDocument/2006/relationships" type="rect" r:blip="" zOrderOff="-1" hideGeom="1">
            <dgm:adjLst/>
          </dgm:shape>
          <dgm:varLst>
            <dgm:bulletEnabled val="1"/>
          </dgm:varLst>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varLst>
          <dgm:bulletEnabled val="1"/>
        </dgm:varLst>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forEach name="Name19" axis="followSib" ptType="sibTrans" hideLastTrans="0" cnt="1">
          <dgm:layoutNode name="sibTransNodeCircle" styleLbl="alignNode1">
            <dgm:alg type="tx">
              <dgm:param type="txAnchorVert" val="mid"/>
              <dgm:param type="txAnchorHorzCh" val="ctr"/>
            </dgm:alg>
            <dgm:shape xmlns:r="http://schemas.openxmlformats.org/officeDocument/2006/relationships" type="ellipse" r:blip="">
              <dgm:adjLst/>
            </dgm:shape>
            <dgm:varLst>
              <dgm:chMax val="0"/>
              <dgm:bulletEnabled/>
            </dgm:varLst>
            <dgm:presOf axis="self" ptType="sibTrans"/>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1">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shape xmlns:r="http://schemas.openxmlformats.org/officeDocument/2006/relationships" r:blip="">
      <dgm:adjLst/>
    </dgm:shape>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alg type="tx">
            <dgm:param type="txAnchorVert" val="t"/>
          </dgm:alg>
          <dgm:shape xmlns:r="http://schemas.openxmlformats.org/officeDocument/2006/relationships" type="rect" r:blip="">
            <dgm:adjLst/>
          </dgm:shape>
          <dgm:varLst>
            <dgm:chMax val="1"/>
            <dgm:chPref val="1"/>
          </dgm:varLst>
          <dgm:presOf axis="self" ptType="node"/>
          <dgm:constrLst>
            <dgm:constr type="lMarg"/>
            <dgm:constr type="rMarg"/>
            <dgm:constr type="tMarg"/>
            <dgm:constr type="bMarg"/>
          </dgm:constrLst>
          <dgm:ruleLst>
            <dgm:rule type="primFontSz" val="11" fact="NaN" max="NaN"/>
            <dgm:rule type="h" val="INF" fact="NaN" max="NaN"/>
          </dgm:ruleLst>
        </dgm:layoutNod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67B762D2-34E0-468E-8EA4-47D55E6830D4}" type="datetimeFigureOut">
              <a:rPr lang="en-US" smtClean="0"/>
              <a:t>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B99C6E01-A6C9-47B9-9B7F-A0F50A1DD3E2}" type="slidenum">
              <a:rPr lang="en-US" smtClean="0"/>
              <a:t>‹#›</a:t>
            </a:fld>
            <a:endParaRPr lang="en-US"/>
          </a:p>
        </p:txBody>
      </p:sp>
    </p:spTree>
    <p:extLst>
      <p:ext uri="{BB962C8B-B14F-4D97-AF65-F5344CB8AC3E}">
        <p14:creationId xmlns:p14="http://schemas.microsoft.com/office/powerpoint/2010/main" val="9336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sc.org/Portals/0/Documents/NewsDocuments/2016/DD-Methodology-Summary-033116.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Introduction</a:t>
            </a:r>
          </a:p>
          <a:p>
            <a:endParaRPr lang="en-US" dirty="0"/>
          </a:p>
          <a:p>
            <a:r>
              <a:rPr lang="en-US" dirty="0"/>
              <a:t>Personal testimony as to why YOU are talking to students about this topic. </a:t>
            </a:r>
          </a:p>
          <a:p>
            <a:endParaRPr lang="en-US" dirty="0"/>
          </a:p>
          <a:p>
            <a:endParaRPr lang="en-US" dirty="0"/>
          </a:p>
        </p:txBody>
      </p:sp>
      <p:sp>
        <p:nvSpPr>
          <p:cNvPr id="4" name="Slide Number Placeholder 3"/>
          <p:cNvSpPr>
            <a:spLocks noGrp="1"/>
          </p:cNvSpPr>
          <p:nvPr>
            <p:ph type="sldNum" sz="quarter" idx="10"/>
          </p:nvPr>
        </p:nvSpPr>
        <p:spPr/>
        <p:txBody>
          <a:bodyPr numCol="1"/>
          <a:lstStyle/>
          <a:p>
            <a:fld id="{B99C6E01-A6C9-47B9-9B7F-A0F50A1DD3E2}" type="slidenum">
              <a:rPr lang="en-US" smtClean="0"/>
              <a:t>1</a:t>
            </a:fld>
            <a:endParaRPr lang="en-US"/>
          </a:p>
        </p:txBody>
      </p:sp>
    </p:spTree>
    <p:extLst>
      <p:ext uri="{BB962C8B-B14F-4D97-AF65-F5344CB8AC3E}">
        <p14:creationId xmlns:p14="http://schemas.microsoft.com/office/powerpoint/2010/main" val="429243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a:t>
            </a:r>
            <a:r>
              <a:rPr lang="en-US" sz="1200" kern="1200" baseline="0" dirty="0">
                <a:solidFill>
                  <a:schemeClr val="tx1"/>
                </a:solidFill>
                <a:effectLst/>
                <a:latin typeface="+mn-lt"/>
                <a:ea typeface="+mn-ea"/>
                <a:cs typeface="+mn-cs"/>
              </a:rPr>
              <a:t> what are the consequences of distracted driving? If you’re lucky, it’s a $100 ticket. That’s a lot! </a:t>
            </a:r>
            <a:r>
              <a:rPr lang="en-US" baseline="0" dirty="0"/>
              <a:t>Plus possible court costs….plus, you may not get to drive again for awhile.  </a:t>
            </a:r>
            <a:r>
              <a:rPr lang="en-US" sz="1200" kern="1200" baseline="0" dirty="0">
                <a:solidFill>
                  <a:schemeClr val="tx1"/>
                </a:solidFill>
                <a:effectLst/>
                <a:latin typeface="+mn-lt"/>
                <a:ea typeface="+mn-ea"/>
                <a:cs typeface="+mn-cs"/>
              </a:rPr>
              <a:t>However, sometimes, the price can be much, much higher. Are you willing to risk your life, and that of others, just to use your social media? We tell ourselves - </a:t>
            </a:r>
            <a:r>
              <a:rPr lang="en-US" sz="1200" kern="1200" dirty="0">
                <a:solidFill>
                  <a:schemeClr val="tx1"/>
                </a:solidFill>
                <a:effectLst/>
                <a:latin typeface="+mn-lt"/>
                <a:ea typeface="+mn-ea"/>
                <a:cs typeface="+mn-cs"/>
              </a:rPr>
              <a:t>Nothing bad will happen and It’s just a few seconds.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80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Look at these stats.  90% sat they’d stop if asked!!  By taking the Oklahoma Challenge and sharing this message with your friends and family YOU ARE THE SOLUTION!  Can I hear a BIG YES?  A BIGGER YES?  </a:t>
            </a:r>
          </a:p>
          <a:p>
            <a:endParaRPr lang="en-US" dirty="0"/>
          </a:p>
          <a:p>
            <a:endParaRPr lang="en-US" dirty="0"/>
          </a:p>
        </p:txBody>
      </p:sp>
      <p:sp>
        <p:nvSpPr>
          <p:cNvPr id="4" name="Slide Number Placeholder 3"/>
          <p:cNvSpPr>
            <a:spLocks noGrp="1"/>
          </p:cNvSpPr>
          <p:nvPr>
            <p:ph type="sldNum" sz="quarter" idx="10"/>
          </p:nvPr>
        </p:nvSpPr>
        <p:spPr/>
        <p:txBody>
          <a:bodyPr numCol="1"/>
          <a:lstStyle/>
          <a:p>
            <a:fld id="{B99C6E01-A6C9-47B9-9B7F-A0F50A1DD3E2}" type="slidenum">
              <a:rPr lang="en-US" smtClean="0"/>
              <a:t>11</a:t>
            </a:fld>
            <a:endParaRPr lang="en-US"/>
          </a:p>
        </p:txBody>
      </p:sp>
    </p:spTree>
    <p:extLst>
      <p:ext uri="{BB962C8B-B14F-4D97-AF65-F5344CB8AC3E}">
        <p14:creationId xmlns:p14="http://schemas.microsoft.com/office/powerpoint/2010/main" val="3448667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Quiz time!!   Who knows the answer to this?  </a:t>
            </a:r>
            <a:r>
              <a:rPr lang="en-US" b="1" dirty="0"/>
              <a:t>ALL OF THE ABOVE!  </a:t>
            </a:r>
            <a:r>
              <a:rPr lang="en-US" dirty="0"/>
              <a:t>First person to answer correctly gets a give away.    </a:t>
            </a:r>
          </a:p>
          <a:p>
            <a:endParaRPr lang="en-US" dirty="0"/>
          </a:p>
          <a:p>
            <a:r>
              <a:rPr lang="en-US" dirty="0"/>
              <a:t>Have them shout it out.</a:t>
            </a:r>
          </a:p>
          <a:p>
            <a:endParaRPr lang="en-US" dirty="0"/>
          </a:p>
          <a:p>
            <a:endParaRPr lang="en-US" dirty="0"/>
          </a:p>
        </p:txBody>
      </p:sp>
      <p:sp>
        <p:nvSpPr>
          <p:cNvPr id="4" name="Slide Number Placeholder 3"/>
          <p:cNvSpPr>
            <a:spLocks noGrp="1"/>
          </p:cNvSpPr>
          <p:nvPr>
            <p:ph type="sldNum" sz="quarter" idx="10"/>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9197DCDA-9A5E-C747-9BC6-439645FD8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6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baseline="0" dirty="0"/>
              <a:t>So</a:t>
            </a:r>
            <a:r>
              <a:rPr lang="en-US" b="1" dirty="0"/>
              <a:t>, now</a:t>
            </a:r>
            <a:r>
              <a:rPr lang="en-US" b="1" baseline="0" dirty="0"/>
              <a:t> we’d like your input. Let’s break up into groups and discuss these questions. Please name a spokesperson for your group and take 5 minutes here to talk through these questions and then, we’ll share each group’s thoughts.</a:t>
            </a:r>
          </a:p>
          <a:p>
            <a:endParaRPr lang="en-US" b="1" baseline="0" dirty="0"/>
          </a:p>
          <a:p>
            <a:pPr marL="0" marR="0" lvl="0" indent="0" algn="l" defTabSz="914400" rtl="0" eaLnBrk="1" latinLnBrk="0" hangingPunct="1">
              <a:lnSpc>
                <a:spcPct val="100000"/>
              </a:lnSpc>
              <a:spcBef>
                <a:spcPts val="0"/>
              </a:spcBef>
              <a:spcAft>
                <a:spcPts val="0"/>
              </a:spcAft>
              <a:buClrTx/>
              <a:buSzTx/>
              <a:buFontTx/>
              <a:buNone/>
              <a:tabLst/>
              <a:defRPr/>
            </a:pPr>
            <a:r>
              <a:rPr lang="en-US" b="1" i="1" baseline="0" dirty="0"/>
              <a:t>Break the room into groups.  Let them discuss and then ask for their answers.  Facilitator will need to mingle in the room to help them discuss.  </a:t>
            </a:r>
          </a:p>
          <a:p>
            <a:endParaRPr lang="en-US" b="1" dirty="0"/>
          </a:p>
        </p:txBody>
      </p:sp>
      <p:sp>
        <p:nvSpPr>
          <p:cNvPr id="4" name="Slide Number Placeholder 3"/>
          <p:cNvSpPr>
            <a:spLocks noGrp="1"/>
          </p:cNvSpPr>
          <p:nvPr>
            <p:ph type="sldNum" sz="quarter" idx="10"/>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5AA64BB9-BE38-4CA0-875B-EF20AA7B8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68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Do YOU accept the Challenge?  Will you share this information with your friends and your family? </a:t>
            </a:r>
          </a:p>
          <a:p>
            <a:endParaRPr lang="en-US" b="1" dirty="0"/>
          </a:p>
          <a:p>
            <a:r>
              <a:rPr lang="en-US" b="1" dirty="0"/>
              <a:t>To do this – First YOU HAVE TO BE A ROLE Model?  I am talking to both the students AND the teachers here!! EVERYONE needs to be a role model.  </a:t>
            </a:r>
            <a:endParaRPr lang="en-US" dirty="0"/>
          </a:p>
        </p:txBody>
      </p:sp>
      <p:sp>
        <p:nvSpPr>
          <p:cNvPr id="4" name="Slide Number Placeholder 3"/>
          <p:cNvSpPr>
            <a:spLocks noGrp="1"/>
          </p:cNvSpPr>
          <p:nvPr>
            <p:ph type="sldNum" sz="quarter" idx="10"/>
          </p:nvPr>
        </p:nvSpPr>
        <p:spPr/>
        <p:txBody>
          <a:bodyPr numCol="1"/>
          <a:lstStyle/>
          <a:p>
            <a:fld id="{B99C6E01-A6C9-47B9-9B7F-A0F50A1DD3E2}" type="slidenum">
              <a:rPr lang="en-US" smtClean="0"/>
              <a:t>14</a:t>
            </a:fld>
            <a:endParaRPr lang="en-US"/>
          </a:p>
        </p:txBody>
      </p:sp>
    </p:spTree>
    <p:extLst>
      <p:ext uri="{BB962C8B-B14F-4D97-AF65-F5344CB8AC3E}">
        <p14:creationId xmlns:p14="http://schemas.microsoft.com/office/powerpoint/2010/main" val="241409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0" marR="0" lvl="0" indent="0" algn="l" defTabSz="914400" rtl="0" eaLnBrk="1" latinLnBrk="0" hangingPunct="1">
              <a:lnSpc>
                <a:spcPct val="100000"/>
              </a:lnSpc>
              <a:spcBef>
                <a:spcPts val="0"/>
              </a:spcBef>
              <a:spcAft>
                <a:spcPts val="0"/>
              </a:spcAft>
              <a:buClrTx/>
              <a:buSzTx/>
              <a:buFontTx/>
              <a:buNone/>
              <a:tabLst/>
              <a:defRPr/>
            </a:pPr>
            <a:r>
              <a:rPr lang="en-US" b="1" dirty="0">
                <a:solidFill>
                  <a:srgbClr val="FF0000"/>
                </a:solidFill>
              </a:rPr>
              <a:t>We understand that  sometimes it's difficult to put our phones down so we want to tell you about a few ways that can help.  </a:t>
            </a:r>
          </a:p>
          <a:p>
            <a:pPr marL="0" marR="0" lvl="0" indent="0" algn="l" defTabSz="914400" rtl="0" eaLnBrk="1"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latinLnBrk="0" hangingPunct="1">
              <a:lnSpc>
                <a:spcPct val="100000"/>
              </a:lnSpc>
              <a:spcBef>
                <a:spcPts val="0"/>
              </a:spcBef>
              <a:spcAft>
                <a:spcPts val="0"/>
              </a:spcAft>
              <a:buClrTx/>
              <a:buSzTx/>
              <a:buFontTx/>
              <a:buNone/>
              <a:tabLst/>
              <a:defRPr/>
            </a:pPr>
            <a:r>
              <a:rPr lang="en-US" b="1" dirty="0">
                <a:solidFill>
                  <a:srgbClr val="FF0000"/>
                </a:solidFill>
              </a:rPr>
              <a:t>Show the cell slip – All of you will be getting these.  It keeps your phone from receiving anything.  Slip your phone in – no signal – no distraction.   </a:t>
            </a:r>
          </a:p>
          <a:p>
            <a:pPr marL="0" marR="0" lvl="0" indent="0" algn="l" defTabSz="914400" rtl="0" eaLnBrk="1" latinLnBrk="0" hangingPunct="1">
              <a:lnSpc>
                <a:spcPct val="100000"/>
              </a:lnSpc>
              <a:spcBef>
                <a:spcPts val="0"/>
              </a:spcBef>
              <a:spcAft>
                <a:spcPts val="0"/>
              </a:spcAft>
              <a:buClrTx/>
              <a:buSzTx/>
              <a:buFontTx/>
              <a:buNone/>
              <a:tabLst/>
              <a:defRPr/>
            </a:pPr>
            <a:endParaRPr lang="en-US" b="1" dirty="0"/>
          </a:p>
          <a:p>
            <a:pPr marL="0" marR="0" lvl="0" indent="0" algn="l" defTabSz="914400" rtl="0" eaLnBrk="1" latinLnBrk="0" hangingPunct="1">
              <a:lnSpc>
                <a:spcPct val="100000"/>
              </a:lnSpc>
              <a:spcBef>
                <a:spcPts val="0"/>
              </a:spcBef>
              <a:spcAft>
                <a:spcPts val="0"/>
              </a:spcAft>
              <a:buClrTx/>
              <a:buSzTx/>
              <a:buFontTx/>
              <a:buNone/>
              <a:tabLst/>
              <a:defRPr/>
            </a:pPr>
            <a:r>
              <a:rPr lang="en-US" b="1" dirty="0"/>
              <a:t>Then, Don’t have your cell slip handy?  Use the Do Not Disturb While Driving feature.  It’s easy. </a:t>
            </a:r>
            <a:r>
              <a:rPr lang="en-US" sz="1200" b="1" dirty="0"/>
              <a:t>This prevents drivers from seeing messages and call notifications displayed on the screen, with automatic responses able to be sent back to the sender warning that the user is driving. Features like CarPlay, navigation, and music playback will continue to work as normal.   </a:t>
            </a:r>
            <a:r>
              <a:rPr lang="en-US" b="1" dirty="0"/>
              <a:t>Turn this on! Stop those texts from coming through! </a:t>
            </a:r>
          </a:p>
          <a:p>
            <a:endParaRPr lang="en-US" dirty="0"/>
          </a:p>
        </p:txBody>
      </p:sp>
      <p:sp>
        <p:nvSpPr>
          <p:cNvPr id="4" name="Slide Number Placeholder 3"/>
          <p:cNvSpPr>
            <a:spLocks noGrp="1"/>
          </p:cNvSpPr>
          <p:nvPr>
            <p:ph type="sldNum" sz="quarter" idx="10"/>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5AA64BB9-BE38-4CA0-875B-EF20AA7B8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810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Here is a similar app for androids. Remember, all of these apps and features allow you to still play music and use your </a:t>
            </a:r>
            <a:r>
              <a:rPr lang="en-US" b="1" dirty="0" err="1"/>
              <a:t>gps</a:t>
            </a:r>
            <a:r>
              <a:rPr lang="en-US" b="1" dirty="0"/>
              <a:t>.  Fix all of that BEFORE you start driving and you are good to go!</a:t>
            </a:r>
          </a:p>
        </p:txBody>
      </p:sp>
      <p:sp>
        <p:nvSpPr>
          <p:cNvPr id="4" name="Slide Number Placeholder 3"/>
          <p:cNvSpPr>
            <a:spLocks noGrp="1"/>
          </p:cNvSpPr>
          <p:nvPr>
            <p:ph type="sldNum" sz="quarter" idx="5"/>
          </p:nvPr>
        </p:nvSpPr>
        <p:spPr/>
        <p:txBody>
          <a:bodyPr numCol="1"/>
          <a:lstStyle/>
          <a:p>
            <a:fld id="{B99C6E01-A6C9-47B9-9B7F-A0F50A1DD3E2}" type="slidenum">
              <a:rPr lang="en-US" smtClean="0"/>
              <a:t>16</a:t>
            </a:fld>
            <a:endParaRPr lang="en-US"/>
          </a:p>
        </p:txBody>
      </p:sp>
    </p:spTree>
    <p:extLst>
      <p:ext uri="{BB962C8B-B14F-4D97-AF65-F5344CB8AC3E}">
        <p14:creationId xmlns:p14="http://schemas.microsoft.com/office/powerpoint/2010/main" val="4191558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public opinion poll conducted by the National Safety Council, </a:t>
            </a:r>
            <a:r>
              <a:rPr lang="en-US" dirty="0">
                <a:hlinkClick r:id="rId3"/>
              </a:rPr>
              <a:t>82% of Americans said they felt the most pressure from their families</a:t>
            </a:r>
            <a:r>
              <a:rPr lang="en-US" dirty="0"/>
              <a:t> to use phones while driving. Even teen drivers report feeling pressure from families, as well as friends. </a:t>
            </a:r>
          </a:p>
          <a:p>
            <a:endParaRPr lang="en-US" dirty="0"/>
          </a:p>
          <a:p>
            <a:r>
              <a:rPr lang="en-US" dirty="0"/>
              <a:t>Any of you feel pressure to answer your phone or return a text while driving….if it is one of your parents reaching out to you?  </a:t>
            </a:r>
          </a:p>
          <a:p>
            <a:endParaRPr lang="en-US" dirty="0"/>
          </a:p>
          <a:p>
            <a:r>
              <a:rPr lang="en-US" dirty="0"/>
              <a:t>If so,  what will you do?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64BB9-BE38-4CA0-875B-EF20AA7B8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09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S</a:t>
            </a:r>
            <a:r>
              <a:rPr lang="en-US" dirty="0"/>
              <a:t>olve the problem by offering a solution-sharing responsibility with driver</a:t>
            </a:r>
          </a:p>
          <a:p>
            <a:r>
              <a:rPr lang="en-US" dirty="0"/>
              <a:t>·         “Let me send that text for you” </a:t>
            </a:r>
            <a:r>
              <a:rPr lang="en-US" b="1" dirty="0"/>
              <a:t>BE THE DESIGNATED TEXTER! </a:t>
            </a:r>
          </a:p>
          <a:p>
            <a:r>
              <a:rPr lang="en-US" dirty="0"/>
              <a:t>·          “I can answer the phone”</a:t>
            </a:r>
          </a:p>
          <a:p>
            <a:r>
              <a:rPr lang="en-US" dirty="0"/>
              <a:t>·         “We are not in a hurry-pull over so you can use your hands to eat”</a:t>
            </a:r>
          </a:p>
          <a:p>
            <a:endParaRPr lang="en-US" dirty="0"/>
          </a:p>
          <a:p>
            <a:r>
              <a:rPr lang="en-US" dirty="0"/>
              <a:t>Role play up front – have 2 people do a role play  Have them say ugly things to each other and see how that works – you are a terrible driver,  you suck at driving,  I am NEVER going to ride with you again.</a:t>
            </a:r>
          </a:p>
          <a:p>
            <a:endParaRPr lang="en-US" dirty="0"/>
          </a:p>
          <a:p>
            <a:r>
              <a:rPr lang="en-US" dirty="0"/>
              <a:t>Then have them be respectful and caring….I care about you, I want you to stop so you are safe, etc.  </a:t>
            </a:r>
          </a:p>
          <a:p>
            <a:endParaRPr lang="en-US" dirty="0"/>
          </a:p>
          <a:p>
            <a:r>
              <a:rPr lang="en-US" dirty="0"/>
              <a:t>Then ask the group to roleplay in 2’s.  Pick the person it is MOST difficult to say no to (often parents or grandparents) ….and practice pretending to talk to that person. </a:t>
            </a:r>
          </a:p>
          <a:p>
            <a:endParaRPr lang="en-US" dirty="0"/>
          </a:p>
          <a:p>
            <a:r>
              <a:rPr lang="en-US" dirty="0"/>
              <a:t>After a few minutes, ask them to share what that was like?  Why was it difficult?  If they ask a question you can’t answer ask the group to help with the answer. </a:t>
            </a:r>
          </a:p>
          <a:p>
            <a:endParaRPr lang="en-US" dirty="0"/>
          </a:p>
        </p:txBody>
      </p:sp>
      <p:sp>
        <p:nvSpPr>
          <p:cNvPr id="4" name="Slide Number Placeholder 3"/>
          <p:cNvSpPr>
            <a:spLocks noGrp="1"/>
          </p:cNvSpPr>
          <p:nvPr>
            <p:ph type="sldNum" sz="quarter" idx="10"/>
          </p:nvPr>
        </p:nvSpPr>
        <p:spPr/>
        <p:txBody>
          <a:bodyPr numCol="1"/>
          <a:lstStyle/>
          <a:p>
            <a:fld id="{B99C6E01-A6C9-47B9-9B7F-A0F50A1DD3E2}" type="slidenum">
              <a:rPr lang="en-US" smtClean="0"/>
              <a:t>18</a:t>
            </a:fld>
            <a:endParaRPr lang="en-US"/>
          </a:p>
        </p:txBody>
      </p:sp>
    </p:spTree>
    <p:extLst>
      <p:ext uri="{BB962C8B-B14F-4D97-AF65-F5344CB8AC3E}">
        <p14:creationId xmlns:p14="http://schemas.microsoft.com/office/powerpoint/2010/main" val="206408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don’t want to be the teen driver that causes this kind of crash.  Do you?  You know, I am still tempted to use my cell phone to text or check e-mails when I drive—because I did it all the time-it was a habit—It has been a challenge to stop driving distracted—You will be tempted to drive distracted also—you will need to commit to driving safer-you will need to commit to a plan if you want to drive safer.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now not just thinking about being safe drivers we are choosing to be safe drivers and making a plan to do so. AND, a plan to NOT ride with a distracted driver!!  </a:t>
            </a:r>
          </a:p>
        </p:txBody>
      </p:sp>
      <p:sp>
        <p:nvSpPr>
          <p:cNvPr id="4" name="Slide Number Placeholder 3"/>
          <p:cNvSpPr>
            <a:spLocks noGrp="1"/>
          </p:cNvSpPr>
          <p:nvPr>
            <p:ph type="sldNum" sz="quarter" idx="10"/>
          </p:nvPr>
        </p:nvSpPr>
        <p:spPr/>
        <p:txBody>
          <a:bodyPr/>
          <a:lstStyle/>
          <a:p>
            <a:fld id="{A58745D4-C40A-4ACF-B122-FA472B1B4892}" type="slidenum">
              <a:rPr lang="en-US" smtClean="0"/>
              <a:pPr/>
              <a:t>19</a:t>
            </a:fld>
            <a:endParaRPr lang="en-US"/>
          </a:p>
        </p:txBody>
      </p:sp>
    </p:spTree>
    <p:extLst>
      <p:ext uri="{BB962C8B-B14F-4D97-AF65-F5344CB8AC3E}">
        <p14:creationId xmlns:p14="http://schemas.microsoft.com/office/powerpoint/2010/main" val="69902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numCol="1">
            <a:normAutofit fontScale="77500" lnSpcReduction="20000"/>
          </a:bodyPr>
          <a:lstStyle/>
          <a:p>
            <a:r>
              <a:rPr lang="en-US" sz="1200" kern="1200" dirty="0">
                <a:solidFill>
                  <a:schemeClr val="tx1"/>
                </a:solidFill>
                <a:effectLst/>
                <a:latin typeface="+mn-lt"/>
                <a:ea typeface="+mn-ea"/>
                <a:cs typeface="+mn-cs"/>
              </a:rPr>
              <a:t>It’s useful to consider the 3 types of distractions that we face when we drive.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an</a:t>
            </a:r>
            <a:r>
              <a:rPr lang="en-US" sz="1200" kern="1200" baseline="0" dirty="0">
                <a:solidFill>
                  <a:schemeClr val="tx1"/>
                </a:solidFill>
                <a:effectLst/>
                <a:latin typeface="+mn-lt"/>
                <a:ea typeface="+mn-ea"/>
                <a:cs typeface="+mn-cs"/>
              </a:rPr>
              <a:t> example of a manual distraction?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What is an example of a visual distraction?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What is an example of a cognitive distraction?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need to change the radio.  You reach for the dial taking your hand off the wheel, or maybe texting you need to take both hands off the wheel – manual distraction.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look down to see what station you're tuning in, or to scroll through a play list taking your eyes off the road – visual distraction.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think about what kind of music is playing or what kind of music you'd like to be playing, or you think about what to send or answer in a text, actually just thinking about anything other than driving  – cognitive distraction.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–even with your eyes on the road and your hands on the wheel, if your mind is not on driving you can still be distracted-cognitive distraction.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see that the cognitive distraction circle is larger and overlaps the other circles—That’s because understanding cognitive distractions is so important to being a safe driver and more often that not it is not just one distraction at a time, but several going on at once.</a:t>
            </a:r>
          </a:p>
          <a:p>
            <a:endParaRPr lang="en-US" sz="1200" kern="1200" dirty="0">
              <a:solidFill>
                <a:schemeClr val="tx1"/>
              </a:solidFill>
              <a:effectLst/>
              <a:latin typeface="+mn-lt"/>
              <a:ea typeface="+mn-ea"/>
              <a:cs typeface="+mn-cs"/>
            </a:endParaRPr>
          </a:p>
          <a:p>
            <a:r>
              <a:rPr lang="en-US" dirty="0"/>
              <a:t>How many of you have ridden with a distracted driver?  OK -  most of the room….How many of those distracted drivers were your parents or grandparents? YOU can be a better driver than them.  I am going to show you how.  </a:t>
            </a:r>
          </a:p>
          <a:p>
            <a:endParaRPr lang="en-US" dirty="0"/>
          </a:p>
          <a:p>
            <a:r>
              <a:rPr lang="en-US" dirty="0"/>
              <a:t>How many of you know someone who has been directly effect by distracted driving?  </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share a story about an Oklahoma family who lost loved ones due to a 17-year-old texting driver.  Watch this video.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numCol="1"/>
          <a:lstStyle/>
          <a:p>
            <a:fld id="{A58745D4-C40A-4ACF-B122-FA472B1B4892}" type="slidenum">
              <a:rPr lang="en-US" smtClean="0"/>
              <a:pPr/>
              <a:t>2</a:t>
            </a:fld>
            <a:endParaRPr lang="en-US"/>
          </a:p>
        </p:txBody>
      </p:sp>
    </p:spTree>
    <p:extLst>
      <p:ext uri="{BB962C8B-B14F-4D97-AF65-F5344CB8AC3E}">
        <p14:creationId xmlns:p14="http://schemas.microsoft.com/office/powerpoint/2010/main" val="1301379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We have a PSA from everyone's favorite Cat</a:t>
            </a:r>
          </a:p>
          <a:p>
            <a:endParaRPr lang="en-US" dirty="0"/>
          </a:p>
        </p:txBody>
      </p:sp>
      <p:sp>
        <p:nvSpPr>
          <p:cNvPr id="4" name="Slide Number Placeholder 3"/>
          <p:cNvSpPr>
            <a:spLocks noGrp="1"/>
          </p:cNvSpPr>
          <p:nvPr>
            <p:ph type="sldNum" sz="quarter" idx="10"/>
          </p:nvPr>
        </p:nvSpPr>
        <p:spPr/>
        <p:txBody>
          <a:bodyPr numCol="1"/>
          <a:lstStyle/>
          <a:p>
            <a:fld id="{B99C6E01-A6C9-47B9-9B7F-A0F50A1DD3E2}" type="slidenum">
              <a:rPr lang="en-US" smtClean="0"/>
              <a:t>20</a:t>
            </a:fld>
            <a:endParaRPr lang="en-US"/>
          </a:p>
        </p:txBody>
      </p:sp>
    </p:spTree>
    <p:extLst>
      <p:ext uri="{BB962C8B-B14F-4D97-AF65-F5344CB8AC3E}">
        <p14:creationId xmlns:p14="http://schemas.microsoft.com/office/powerpoint/2010/main" val="1896720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  </a:t>
            </a:r>
            <a:r>
              <a:rPr lang="en-US" b="1" dirty="0"/>
              <a:t>Will need to update this slide with your social media info and possible incentives for them to “react” to social media both NG and OK Challenge post.   </a:t>
            </a:r>
          </a:p>
          <a:p>
            <a:endParaRPr lang="en-US" dirty="0"/>
          </a:p>
          <a:p>
            <a:endParaRPr lang="en-US" dirty="0"/>
          </a:p>
          <a:p>
            <a:r>
              <a:rPr lang="en-US" dirty="0"/>
              <a:t>Remember, this happens in a flash.  It can happen to you just like this. (Next slide, video) </a:t>
            </a:r>
          </a:p>
          <a:p>
            <a:endParaRPr lang="en-US" dirty="0"/>
          </a:p>
          <a:p>
            <a:endParaRPr lang="en-US" dirty="0"/>
          </a:p>
        </p:txBody>
      </p:sp>
      <p:sp>
        <p:nvSpPr>
          <p:cNvPr id="4" name="Slide Number Placeholder 3"/>
          <p:cNvSpPr>
            <a:spLocks noGrp="1"/>
          </p:cNvSpPr>
          <p:nvPr>
            <p:ph type="sldNum" sz="quarter" idx="10"/>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9197DCDA-9A5E-C747-9BC6-439645FD8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432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only takes a second or two.  Please, promise now to put your phone down!</a:t>
            </a:r>
          </a:p>
        </p:txBody>
      </p:sp>
      <p:sp>
        <p:nvSpPr>
          <p:cNvPr id="4" name="Slide Number Placeholder 3"/>
          <p:cNvSpPr>
            <a:spLocks noGrp="1"/>
          </p:cNvSpPr>
          <p:nvPr>
            <p:ph type="sldNum" sz="quarter" idx="5"/>
          </p:nvPr>
        </p:nvSpPr>
        <p:spPr/>
        <p:txBody>
          <a:bodyPr/>
          <a:lstStyle/>
          <a:p>
            <a:fld id="{B99C6E01-A6C9-47B9-9B7F-A0F50A1DD3E2}" type="slidenum">
              <a:rPr lang="en-US" smtClean="0"/>
              <a:t>22</a:t>
            </a:fld>
            <a:endParaRPr lang="en-US"/>
          </a:p>
        </p:txBody>
      </p:sp>
    </p:spTree>
    <p:extLst>
      <p:ext uri="{BB962C8B-B14F-4D97-AF65-F5344CB8AC3E}">
        <p14:creationId xmlns:p14="http://schemas.microsoft.com/office/powerpoint/2010/main" val="3438942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u="none" dirty="0"/>
              <a:t>You have to wear your seatbelt too!  EVERY TIME you are in the car, and no matter wear you are sitting in the car!  </a:t>
            </a:r>
          </a:p>
        </p:txBody>
      </p:sp>
      <p:sp>
        <p:nvSpPr>
          <p:cNvPr id="4" name="Slide Number Placeholder 3"/>
          <p:cNvSpPr>
            <a:spLocks noGrp="1"/>
          </p:cNvSpPr>
          <p:nvPr>
            <p:ph type="sldNum" sz="quarter" idx="10"/>
          </p:nvPr>
        </p:nvSpPr>
        <p:spPr/>
        <p:txBody>
          <a:bodyPr numCol="1"/>
          <a:lstStyle/>
          <a:p>
            <a:fld id="{B99C6E01-A6C9-47B9-9B7F-A0F50A1DD3E2}" type="slidenum">
              <a:rPr lang="en-US" smtClean="0"/>
              <a:t>23</a:t>
            </a:fld>
            <a:endParaRPr lang="en-US"/>
          </a:p>
        </p:txBody>
      </p:sp>
    </p:spTree>
    <p:extLst>
      <p:ext uri="{BB962C8B-B14F-4D97-AF65-F5344CB8AC3E}">
        <p14:creationId xmlns:p14="http://schemas.microsoft.com/office/powerpoint/2010/main" val="770588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today.  Share this message on social media and with your friends and family.  You can save a life, today!!  </a:t>
            </a:r>
          </a:p>
        </p:txBody>
      </p:sp>
      <p:sp>
        <p:nvSpPr>
          <p:cNvPr id="4" name="Slide Number Placeholder 3"/>
          <p:cNvSpPr>
            <a:spLocks noGrp="1"/>
          </p:cNvSpPr>
          <p:nvPr>
            <p:ph type="sldNum" sz="quarter" idx="5"/>
          </p:nvPr>
        </p:nvSpPr>
        <p:spPr/>
        <p:txBody>
          <a:bodyPr/>
          <a:lstStyle/>
          <a:p>
            <a:fld id="{B99C6E01-A6C9-47B9-9B7F-A0F50A1DD3E2}" type="slidenum">
              <a:rPr lang="en-US" smtClean="0"/>
              <a:t>24</a:t>
            </a:fld>
            <a:endParaRPr lang="en-US"/>
          </a:p>
        </p:txBody>
      </p:sp>
    </p:spTree>
    <p:extLst>
      <p:ext uri="{BB962C8B-B14F-4D97-AF65-F5344CB8AC3E}">
        <p14:creationId xmlns:p14="http://schemas.microsoft.com/office/powerpoint/2010/main" val="288242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Add this video into your presentation if you have more time.  </a:t>
            </a:r>
          </a:p>
          <a:p>
            <a:endParaRPr lang="en-US" dirty="0"/>
          </a:p>
          <a:p>
            <a:r>
              <a:rPr lang="en-US" dirty="0"/>
              <a:t>Driving around trucks, especially in Oklahoma with all the many trucks on the road, can be dangerous.  Let’s watch this video to learn more about truck safety.  </a:t>
            </a:r>
          </a:p>
        </p:txBody>
      </p:sp>
      <p:sp>
        <p:nvSpPr>
          <p:cNvPr id="4" name="Slide Number Placeholder 3"/>
          <p:cNvSpPr>
            <a:spLocks noGrp="1"/>
          </p:cNvSpPr>
          <p:nvPr>
            <p:ph type="sldNum" sz="quarter" idx="5"/>
          </p:nvPr>
        </p:nvSpPr>
        <p:spPr/>
        <p:txBody>
          <a:bodyPr numCol="1"/>
          <a:lstStyle/>
          <a:p>
            <a:fld id="{B99C6E01-A6C9-47B9-9B7F-A0F50A1DD3E2}" type="slidenum">
              <a:rPr lang="en-US" smtClean="0"/>
              <a:t>25</a:t>
            </a:fld>
            <a:endParaRPr lang="en-US"/>
          </a:p>
        </p:txBody>
      </p:sp>
    </p:spTree>
    <p:extLst>
      <p:ext uri="{BB962C8B-B14F-4D97-AF65-F5344CB8AC3E}">
        <p14:creationId xmlns:p14="http://schemas.microsoft.com/office/powerpoint/2010/main" val="246346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After this video: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Sad, huh?  You don’t want to have this happen to you or your family, but you REALLY don’t want to be that 17 year old who killed 3 people. </a:t>
            </a:r>
            <a:r>
              <a:rPr lang="en-US" dirty="0"/>
              <a:t>We all know it is dangerous and yet, we still do it.  </a:t>
            </a: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3</a:t>
            </a:fld>
            <a:endParaRPr lang="en-US"/>
          </a:p>
        </p:txBody>
      </p:sp>
    </p:spTree>
    <p:extLst>
      <p:ext uri="{BB962C8B-B14F-4D97-AF65-F5344CB8AC3E}">
        <p14:creationId xmlns:p14="http://schemas.microsoft.com/office/powerpoint/2010/main" val="109955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As we just learned there are many types of distractions.  All of them keep you from seeing everything around you.  So we know you aren’t going to drive distracted anymore, right?  RIGHT?  Make a promise to yourself that you will drive distraction-free. </a:t>
            </a:r>
          </a:p>
        </p:txBody>
      </p:sp>
      <p:sp>
        <p:nvSpPr>
          <p:cNvPr id="4" name="Slide Number Placeholder 3"/>
          <p:cNvSpPr>
            <a:spLocks noGrp="1"/>
          </p:cNvSpPr>
          <p:nvPr>
            <p:ph type="sldNum" sz="quarter" idx="10"/>
          </p:nvPr>
        </p:nvSpPr>
        <p:spPr/>
        <p:txBody>
          <a:bodyPr numCol="1"/>
          <a:lstStyle/>
          <a:p>
            <a:fld id="{B99C6E01-A6C9-47B9-9B7F-A0F50A1DD3E2}" type="slidenum">
              <a:rPr lang="en-US" smtClean="0"/>
              <a:t>4</a:t>
            </a:fld>
            <a:endParaRPr lang="en-US"/>
          </a:p>
        </p:txBody>
      </p:sp>
    </p:spTree>
    <p:extLst>
      <p:ext uri="{BB962C8B-B14F-4D97-AF65-F5344CB8AC3E}">
        <p14:creationId xmlns:p14="http://schemas.microsoft.com/office/powerpoint/2010/main" val="259131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happen to you! With distracted driving, these numbers are increasing. You CANNOT do multiple things at once.  Let’s look at this video to learn about Inattention</a:t>
            </a:r>
            <a:r>
              <a:rPr lang="en-US" baseline="0" dirty="0"/>
              <a:t> blindness. </a:t>
            </a:r>
            <a:endParaRPr lang="en-US" dirty="0"/>
          </a:p>
        </p:txBody>
      </p:sp>
      <p:sp>
        <p:nvSpPr>
          <p:cNvPr id="4" name="Slide Number Placeholder 3"/>
          <p:cNvSpPr>
            <a:spLocks noGrp="1"/>
          </p:cNvSpPr>
          <p:nvPr>
            <p:ph type="sldNum" sz="quarter" idx="10"/>
          </p:nvPr>
        </p:nvSpPr>
        <p:spPr/>
        <p:txBody>
          <a:bodyPr/>
          <a:lstStyle/>
          <a:p>
            <a:fld id="{A58745D4-C40A-4ACF-B122-FA472B1B4892}" type="slidenum">
              <a:rPr lang="en-US" smtClean="0"/>
              <a:pPr/>
              <a:t>5</a:t>
            </a:fld>
            <a:endParaRPr lang="en-US"/>
          </a:p>
        </p:txBody>
      </p:sp>
    </p:spTree>
    <p:extLst>
      <p:ext uri="{BB962C8B-B14F-4D97-AF65-F5344CB8AC3E}">
        <p14:creationId xmlns:p14="http://schemas.microsoft.com/office/powerpoint/2010/main" val="301891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understand that if we look away from the road at our smartphones to text or snapchat we can’t see what is going on and react to traffic conditions or emergencies. But scientists are showing that even if we are looking at the road we can still be distracted, meaning lose 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mental focus, if we are trying to do more than just driving. This</a:t>
            </a:r>
            <a:r>
              <a:rPr lang="en-US" sz="1200" kern="1200" baseline="0" dirty="0">
                <a:solidFill>
                  <a:schemeClr val="tx1"/>
                </a:solidFill>
                <a:effectLst/>
                <a:latin typeface="+mn-lt"/>
                <a:ea typeface="+mn-ea"/>
                <a:cs typeface="+mn-cs"/>
              </a:rPr>
              <a:t> is often called “Inattention Blindness.”</a:t>
            </a:r>
            <a:r>
              <a:rPr lang="en-US" sz="1200" kern="1200" dirty="0">
                <a:solidFill>
                  <a:schemeClr val="tx1"/>
                </a:solidFill>
                <a:effectLst/>
                <a:latin typeface="+mn-lt"/>
                <a:ea typeface="+mn-ea"/>
                <a:cs typeface="+mn-cs"/>
              </a:rPr>
              <a:t> That phrase doesn’t mean there’s anything wrong with our vision—what is happening is that we are overloading our brains, so we do not process what we see.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information is not able to be processed by our brains we can’t, as drivers, react to what is happening. For</a:t>
            </a:r>
            <a:r>
              <a:rPr lang="en-US" sz="1200" kern="1200" baseline="0" dirty="0">
                <a:solidFill>
                  <a:schemeClr val="tx1"/>
                </a:solidFill>
                <a:effectLst/>
                <a:latin typeface="+mn-lt"/>
                <a:ea typeface="+mn-ea"/>
                <a:cs typeface="+mn-cs"/>
              </a:rPr>
              <a:t> example, a </a:t>
            </a:r>
            <a:r>
              <a:rPr lang="en-US" sz="1200" kern="1200" dirty="0">
                <a:solidFill>
                  <a:schemeClr val="tx1"/>
                </a:solidFill>
                <a:effectLst/>
                <a:latin typeface="+mn-lt"/>
                <a:ea typeface="+mn-ea"/>
                <a:cs typeface="+mn-cs"/>
              </a:rPr>
              <a:t>car can pull out suddenly in front of us or slam on its brakes</a:t>
            </a:r>
            <a:r>
              <a:rPr lang="en-US" sz="1200" kern="1200" baseline="0" dirty="0">
                <a:solidFill>
                  <a:schemeClr val="tx1"/>
                </a:solidFill>
                <a:effectLst/>
                <a:latin typeface="+mn-lt"/>
                <a:ea typeface="+mn-ea"/>
                <a:cs typeface="+mn-cs"/>
              </a:rPr>
              <a:t>, making it essential we react quickly. </a:t>
            </a:r>
            <a:r>
              <a:rPr lang="en-US" sz="1200" kern="1200" dirty="0">
                <a:solidFill>
                  <a:schemeClr val="tx1"/>
                </a:solidFill>
                <a:effectLst/>
                <a:latin typeface="+mn-lt"/>
                <a:ea typeface="+mn-ea"/>
                <a:cs typeface="+mn-cs"/>
              </a:rPr>
              <a:t>However,</a:t>
            </a:r>
            <a:r>
              <a:rPr lang="en-US" sz="1200" kern="1200" baseline="0" dirty="0">
                <a:solidFill>
                  <a:schemeClr val="tx1"/>
                </a:solidFill>
                <a:effectLst/>
                <a:latin typeface="+mn-lt"/>
                <a:ea typeface="+mn-ea"/>
                <a:cs typeface="+mn-cs"/>
              </a:rPr>
              <a:t> with inattention blindness,</a:t>
            </a:r>
            <a:r>
              <a:rPr lang="en-US" sz="1200" kern="1200" dirty="0">
                <a:solidFill>
                  <a:schemeClr val="tx1"/>
                </a:solidFill>
                <a:effectLst/>
                <a:latin typeface="+mn-lt"/>
                <a:ea typeface="+mn-ea"/>
                <a:cs typeface="+mn-cs"/>
              </a:rPr>
              <a:t> we might see it but don’t react because we are concentrating on activities unrelated to driving. It is a result of trying to do more than one thing at a time.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6</a:t>
            </a:fld>
            <a:endParaRPr lang="en-US"/>
          </a:p>
        </p:txBody>
      </p:sp>
    </p:spTree>
    <p:extLst>
      <p:ext uri="{BB962C8B-B14F-4D97-AF65-F5344CB8AC3E}">
        <p14:creationId xmlns:p14="http://schemas.microsoft.com/office/powerpoint/2010/main" val="12131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Teenagers </a:t>
            </a:r>
            <a:r>
              <a:rPr lang="en-US" baseline="0" dirty="0"/>
              <a:t>get a pretty bad rap as being the ones doing the most texting and driving. </a:t>
            </a:r>
          </a:p>
          <a:p>
            <a:endParaRPr lang="en-US" baseline="0" dirty="0"/>
          </a:p>
          <a:p>
            <a:r>
              <a:rPr lang="en-US" baseline="0" dirty="0"/>
              <a:t>Have you ever said, “I can text and drive just fine. It’s others who can’t.”</a:t>
            </a:r>
          </a:p>
          <a:p>
            <a:endParaRPr lang="en-US" baseline="0" dirty="0"/>
          </a:p>
          <a:p>
            <a:r>
              <a:rPr lang="en-US" baseline="0" dirty="0"/>
              <a:t>If you look at these survey results – adults 19-24, 25-39 and even 40-59 – admit at a higher level to engaging in dangerous driving, including texting. These are self-reported numbers, so we’re relying on what those drivers tell us. And it’s from 2016 . . . So do you think in 2018, these would be higher or lower?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64BB9-BE38-4CA0-875B-EF20AA7B8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8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0" marR="0" lvl="0" indent="0" algn="l" defTabSz="914400" rtl="0" eaLnBrk="1" latinLnBrk="0" hangingPunct="1">
              <a:lnSpc>
                <a:spcPct val="100000"/>
              </a:lnSpc>
              <a:spcBef>
                <a:spcPts val="0"/>
              </a:spcBef>
              <a:spcAft>
                <a:spcPts val="0"/>
              </a:spcAft>
              <a:buClrTx/>
              <a:buSzTx/>
              <a:buFontTx/>
              <a:buNone/>
              <a:tabLst/>
              <a:defRPr/>
            </a:pPr>
            <a:r>
              <a:rPr lang="en-US" dirty="0"/>
              <a:t>YOU can be the role model for driving in your family.  Younger siblings, cousins and friends are watching you!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numCol="1"/>
          <a:lstStyle/>
          <a:p>
            <a:fld id="{B99C6E01-A6C9-47B9-9B7F-A0F50A1DD3E2}" type="slidenum">
              <a:rPr lang="en-US" smtClean="0"/>
              <a:t>8</a:t>
            </a:fld>
            <a:endParaRPr lang="en-US"/>
          </a:p>
        </p:txBody>
      </p:sp>
    </p:spTree>
    <p:extLst>
      <p:ext uri="{BB962C8B-B14F-4D97-AF65-F5344CB8AC3E}">
        <p14:creationId xmlns:p14="http://schemas.microsoft.com/office/powerpoint/2010/main" val="19230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numbers on</a:t>
            </a:r>
            <a:r>
              <a:rPr lang="en-US" baseline="0" dirty="0"/>
              <a:t> the impact of distracted driving and but them in perspective. Every day in the U.S., an average of 9 people are killed and more than 1,000 injured due to crashes involving distracted drivers, according to the National Safety Council.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64BB9-BE38-4CA0-875B-EF20AA7B8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345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8513-D8D3-4556-B439-99033ACD7750}"/>
              </a:ext>
            </a:extLst>
          </p:cNvPr>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FAC52D-EEA1-4353-93E9-BD9A7887A392}"/>
              </a:ext>
            </a:extLst>
          </p:cNvPr>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D39F33-3EDA-4AF8-BF68-C049652D494A}"/>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ED87E8B2-33F5-4CAB-A754-00632DB03E52}"/>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FB2481E1-BC68-4522-A600-FDEA199422A0}"/>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260542801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63C4-ED27-4DCC-A766-90C39A892B89}"/>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A3A7F596-B425-45CC-B5DC-22FD020F3E26}"/>
              </a:ext>
            </a:extLst>
          </p:cNvPr>
          <p:cNvSpPr>
            <a:spLocks noGrp="1"/>
          </p:cNvSpPr>
          <p:nvPr>
            <p:ph type="body" orient="vert" idx="1"/>
          </p:nvPr>
        </p:nvSpPr>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69716-D3BC-47D4-87A9-5F1A8C27C312}"/>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0EEF4298-0341-4D85-8237-B3EEB7F89848}"/>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8B4E4549-E78A-4CEA-BF2E-2D85910D6737}"/>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48825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4A144-3131-4578-AE80-ECC59CE0449C}"/>
              </a:ext>
            </a:extLst>
          </p:cNvPr>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a:extLst>
              <a:ext uri="{FF2B5EF4-FFF2-40B4-BE49-F238E27FC236}">
                <a16:creationId xmlns:a16="http://schemas.microsoft.com/office/drawing/2014/main" id="{802F0A04-F665-40F6-B74E-0663D49747EA}"/>
              </a:ext>
            </a:extLst>
          </p:cNvPr>
          <p:cNvSpPr>
            <a:spLocks noGrp="1"/>
          </p:cNvSpPr>
          <p:nvPr>
            <p:ph type="body" orient="vert" idx="1"/>
          </p:nvPr>
        </p:nvSpPr>
        <p:spPr>
          <a:xfrm>
            <a:off x="838200" y="365125"/>
            <a:ext cx="7734300" cy="5811838"/>
          </a:xfrm>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F2F45-D432-4121-89A4-A510485D1E1F}"/>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7E240002-EC0E-4CBE-A983-3DFCD0C4E3B7}"/>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FC9F32D1-EAAA-42E6-9E6D-A3A68984900E}"/>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82428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numCol="1"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numCol="1"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973329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4270914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4261671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255914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541887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303563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1248914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10690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F468-80A5-41B9-BFDB-931814AF68E8}"/>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F4F60898-5208-42F6-AA64-1778EA5B9E6E}"/>
              </a:ext>
            </a:extLst>
          </p:cNvPr>
          <p:cNvSpPr>
            <a:spLocks noGrp="1"/>
          </p:cNvSpPr>
          <p:nvPr>
            <p:ph idx="1"/>
          </p:nvPr>
        </p:nvSpPr>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79F5-8002-4378-B7B1-94D340D0C414}"/>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19894B0F-2025-4213-9F55-B27318A4696A}"/>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FDDB8EA1-C651-40EF-B7AE-29824BFB3E34}"/>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312722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355803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364327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3046962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8B8446C8-77EA-4B8B-837F-371C91EFF794}" type="slidenum">
              <a:rPr lang="en-US" smtClean="0"/>
              <a:t>‹#›</a:t>
            </a:fld>
            <a:endParaRPr lang="en-US"/>
          </a:p>
        </p:txBody>
      </p:sp>
    </p:spTree>
    <p:extLst>
      <p:ext uri="{BB962C8B-B14F-4D97-AF65-F5344CB8AC3E}">
        <p14:creationId xmlns:p14="http://schemas.microsoft.com/office/powerpoint/2010/main" val="1999153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numCol="1"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numCol="1"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753073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736070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836349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3176063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34160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FF9511-911D-4775-88D3-7D612F29A561}"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140803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0832-057F-4CC6-897D-A2B1C32E1477}"/>
              </a:ext>
            </a:extLst>
          </p:cNvPr>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144C0-214E-4D86-8CE4-92BB6F247612}"/>
              </a:ext>
            </a:extLst>
          </p:cNvPr>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D5D532-64BC-4B4A-962A-6452CFE660C5}"/>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48B06292-11F4-4450-A271-BFB07701BCA0}"/>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3D6FBB6A-508D-4E51-B556-AE97E4C4D414}"/>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880478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FF9511-911D-4775-88D3-7D612F29A561}" type="datetimeFigureOut">
              <a:rPr lang="en-US" smtClean="0"/>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637795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F9511-911D-4775-88D3-7D612F29A561}"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1399055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3899281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F9511-911D-4775-88D3-7D612F29A561}"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564035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2092938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F9511-911D-4775-88D3-7D612F29A561}"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446C8-77EA-4B8B-837F-371C91EFF794}" type="slidenum">
              <a:rPr lang="en-US" smtClean="0"/>
              <a:t>‹#›</a:t>
            </a:fld>
            <a:endParaRPr lang="en-US"/>
          </a:p>
        </p:txBody>
      </p:sp>
    </p:spTree>
    <p:extLst>
      <p:ext uri="{BB962C8B-B14F-4D97-AF65-F5344CB8AC3E}">
        <p14:creationId xmlns:p14="http://schemas.microsoft.com/office/powerpoint/2010/main" val="198657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B89839-205F-EB4F-9CD8-7A231BAA78F5}"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354AF-DAAF-F746-945B-43271128D6FF}" type="slidenum">
              <a:rPr lang="en-US" smtClean="0"/>
              <a:t>‹#›</a:t>
            </a:fld>
            <a:endParaRPr lang="en-US"/>
          </a:p>
        </p:txBody>
      </p:sp>
    </p:spTree>
    <p:extLst>
      <p:ext uri="{BB962C8B-B14F-4D97-AF65-F5344CB8AC3E}">
        <p14:creationId xmlns:p14="http://schemas.microsoft.com/office/powerpoint/2010/main" val="2214818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A770FF-A603-4B09-BD38-F9F37C20BAD6}"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3484185509"/>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A770FF-A603-4B09-BD38-F9F37C20BAD6}"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3838333749"/>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A770FF-A603-4B09-BD38-F9F37C20BAD6}"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545610643"/>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4164-D1BA-45A2-A419-FBC1448F5DD2}"/>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AA9F96C0-B600-46D9-BEB1-F0B5E20AAC01}"/>
              </a:ext>
            </a:extLst>
          </p:cNvPr>
          <p:cNvSpPr>
            <a:spLocks noGrp="1"/>
          </p:cNvSpPr>
          <p:nvPr>
            <p:ph sz="half" idx="1"/>
          </p:nvPr>
        </p:nvSpPr>
        <p:spPr>
          <a:xfrm>
            <a:off x="838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B1EA01-2006-431B-980C-4DEFA0AE9183}"/>
              </a:ext>
            </a:extLst>
          </p:cNvPr>
          <p:cNvSpPr>
            <a:spLocks noGrp="1"/>
          </p:cNvSpPr>
          <p:nvPr>
            <p:ph sz="half" idx="2"/>
          </p:nvPr>
        </p:nvSpPr>
        <p:spPr>
          <a:xfrm>
            <a:off x="6172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0B90EB-7B70-4853-A275-5E5A461F29D0}"/>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6" name="Footer Placeholder 5">
            <a:extLst>
              <a:ext uri="{FF2B5EF4-FFF2-40B4-BE49-F238E27FC236}">
                <a16:creationId xmlns:a16="http://schemas.microsoft.com/office/drawing/2014/main" id="{A04DEB0D-D32B-49D5-AE89-703C18E3541B}"/>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58A132E7-BBB9-4337-B1EB-CE4E9B7B445C}"/>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655786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A770FF-A603-4B09-BD38-F9F37C20BAD6}"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2737619797"/>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A770FF-A603-4B09-BD38-F9F37C20BAD6}" type="datetimeFigureOut">
              <a:rPr lang="en-US" smtClean="0"/>
              <a:pPr/>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19918206"/>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A770FF-A603-4B09-BD38-F9F37C20BAD6}" type="datetimeFigureOut">
              <a:rPr lang="en-US" smtClean="0"/>
              <a:pPr/>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1660023557"/>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770FF-A603-4B09-BD38-F9F37C20BAD6}" type="datetimeFigureOut">
              <a:rPr lang="en-US" smtClean="0"/>
              <a:pPr/>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3150593889"/>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A770FF-A603-4B09-BD38-F9F37C20BAD6}"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925048651"/>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A770FF-A603-4B09-BD38-F9F37C20BAD6}"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695564553"/>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A770FF-A603-4B09-BD38-F9F37C20BAD6}"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3673725044"/>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A770FF-A603-4B09-BD38-F9F37C20BAD6}"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extLst>
      <p:ext uri="{BB962C8B-B14F-4D97-AF65-F5344CB8AC3E}">
        <p14:creationId xmlns:p14="http://schemas.microsoft.com/office/powerpoint/2010/main" val="1977210921"/>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5276-29F4-4906-9DB9-46D32B0871A3}"/>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07D85ECD-1125-4D7F-A1BF-FA89B3973913}"/>
              </a:ext>
            </a:extLst>
          </p:cNvPr>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56964C-0F26-4C16-A222-0306B4743697}"/>
              </a:ext>
            </a:extLst>
          </p:cNvPr>
          <p:cNvSpPr>
            <a:spLocks noGrp="1"/>
          </p:cNvSpPr>
          <p:nvPr>
            <p:ph sz="half" idx="2"/>
          </p:nvPr>
        </p:nvSpPr>
        <p:spPr>
          <a:xfrm>
            <a:off x="839788" y="2505075"/>
            <a:ext cx="5157787"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EAD372-749C-45CF-BF8B-9458F792A977}"/>
              </a:ext>
            </a:extLst>
          </p:cNvPr>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B320F-6E0F-4A91-AE0E-3F47D9F349DB}"/>
              </a:ext>
            </a:extLst>
          </p:cNvPr>
          <p:cNvSpPr>
            <a:spLocks noGrp="1"/>
          </p:cNvSpPr>
          <p:nvPr>
            <p:ph sz="quarter" idx="4"/>
          </p:nvPr>
        </p:nvSpPr>
        <p:spPr>
          <a:xfrm>
            <a:off x="6172200" y="2505075"/>
            <a:ext cx="5183188"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BC6EFA-CC91-433C-B4B4-A4C5C34B8BB2}"/>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8" name="Footer Placeholder 7">
            <a:extLst>
              <a:ext uri="{FF2B5EF4-FFF2-40B4-BE49-F238E27FC236}">
                <a16:creationId xmlns:a16="http://schemas.microsoft.com/office/drawing/2014/main" id="{3CC5701C-8D02-4D44-B0F0-DFBEAC4E7412}"/>
              </a:ext>
            </a:extLst>
          </p:cNvPr>
          <p:cNvSpPr>
            <a:spLocks noGrp="1"/>
          </p:cNvSpPr>
          <p:nvPr>
            <p:ph type="ftr" sz="quarter" idx="11"/>
          </p:nvPr>
        </p:nvSpPr>
        <p:spPr/>
        <p:txBody>
          <a:bodyPr numCol="1"/>
          <a:lstStyle/>
          <a:p>
            <a:endParaRPr lang="en-US"/>
          </a:p>
        </p:txBody>
      </p:sp>
      <p:sp>
        <p:nvSpPr>
          <p:cNvPr id="9" name="Slide Number Placeholder 8">
            <a:extLst>
              <a:ext uri="{FF2B5EF4-FFF2-40B4-BE49-F238E27FC236}">
                <a16:creationId xmlns:a16="http://schemas.microsoft.com/office/drawing/2014/main" id="{9A0A7FA3-8844-4F4C-B13B-EF1EE3996752}"/>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14125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CF61-3165-4E1D-A706-A0E8EC41FA21}"/>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73CB4410-788D-47DA-951E-D9665EBBF152}"/>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4" name="Footer Placeholder 3">
            <a:extLst>
              <a:ext uri="{FF2B5EF4-FFF2-40B4-BE49-F238E27FC236}">
                <a16:creationId xmlns:a16="http://schemas.microsoft.com/office/drawing/2014/main" id="{65FDDC7F-3E00-4360-8FDE-D9EFD80FC046}"/>
              </a:ext>
            </a:extLst>
          </p:cNvPr>
          <p:cNvSpPr>
            <a:spLocks noGrp="1"/>
          </p:cNvSpPr>
          <p:nvPr>
            <p:ph type="ftr" sz="quarter" idx="11"/>
          </p:nvPr>
        </p:nvSpPr>
        <p:spPr/>
        <p:txBody>
          <a:bodyPr numCol="1"/>
          <a:lstStyle/>
          <a:p>
            <a:endParaRPr lang="en-US"/>
          </a:p>
        </p:txBody>
      </p:sp>
      <p:sp>
        <p:nvSpPr>
          <p:cNvPr id="5" name="Slide Number Placeholder 4">
            <a:extLst>
              <a:ext uri="{FF2B5EF4-FFF2-40B4-BE49-F238E27FC236}">
                <a16:creationId xmlns:a16="http://schemas.microsoft.com/office/drawing/2014/main" id="{CA0C68C3-DDF9-4218-A70F-712E3F6E317E}"/>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54416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A6FA6-EF9B-4065-9EAC-1AAA6321D0F0}"/>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3" name="Footer Placeholder 2">
            <a:extLst>
              <a:ext uri="{FF2B5EF4-FFF2-40B4-BE49-F238E27FC236}">
                <a16:creationId xmlns:a16="http://schemas.microsoft.com/office/drawing/2014/main" id="{4D0F3FF0-273B-4E08-A99E-FA13024666FA}"/>
              </a:ext>
            </a:extLst>
          </p:cNvPr>
          <p:cNvSpPr>
            <a:spLocks noGrp="1"/>
          </p:cNvSpPr>
          <p:nvPr>
            <p:ph type="ftr" sz="quarter" idx="11"/>
          </p:nvPr>
        </p:nvSpPr>
        <p:spPr/>
        <p:txBody>
          <a:bodyPr numCol="1"/>
          <a:lstStyle/>
          <a:p>
            <a:endParaRPr lang="en-US"/>
          </a:p>
        </p:txBody>
      </p:sp>
      <p:sp>
        <p:nvSpPr>
          <p:cNvPr id="4" name="Slide Number Placeholder 3">
            <a:extLst>
              <a:ext uri="{FF2B5EF4-FFF2-40B4-BE49-F238E27FC236}">
                <a16:creationId xmlns:a16="http://schemas.microsoft.com/office/drawing/2014/main" id="{77F9E244-A27A-42A3-89E0-2F1303C7CC0C}"/>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28988671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5185-A1F4-4BEB-9018-494BA260A35D}"/>
              </a:ext>
            </a:extLst>
          </p:cNvPr>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9BEB8-FFAC-4B88-8859-D1511C0CA5E7}"/>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02806-C310-478E-B659-F9B45804A905}"/>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C038FA-F733-41C7-9DBF-1E964FF92494}"/>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6" name="Footer Placeholder 5">
            <a:extLst>
              <a:ext uri="{FF2B5EF4-FFF2-40B4-BE49-F238E27FC236}">
                <a16:creationId xmlns:a16="http://schemas.microsoft.com/office/drawing/2014/main" id="{BC2FBC0A-4AFB-4BC4-85AE-0CBA32618CE3}"/>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F3E323B5-A413-4774-B3C7-4BF3E7EBE386}"/>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11392935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4BDE-AC1B-4DF6-8140-40C2A8967463}"/>
              </a:ext>
            </a:extLst>
          </p:cNvPr>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0C3F0-6DC0-4B89-A329-802B9DED23D4}"/>
              </a:ext>
            </a:extLst>
          </p:cNvPr>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421AF4-FBAF-44DF-BCC0-C009CA61A545}"/>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450F38-3DDA-412B-AAA9-6A8ABA50E3ED}"/>
              </a:ext>
            </a:extLst>
          </p:cNvPr>
          <p:cNvSpPr>
            <a:spLocks noGrp="1"/>
          </p:cNvSpPr>
          <p:nvPr>
            <p:ph type="dt" sz="half" idx="10"/>
          </p:nvPr>
        </p:nvSpPr>
        <p:spPr/>
        <p:txBody>
          <a:bodyPr numCol="1"/>
          <a:lstStyle/>
          <a:p>
            <a:fld id="{22B89839-205F-EB4F-9CD8-7A231BAA78F5}" type="datetimeFigureOut">
              <a:rPr lang="en-US" smtClean="0"/>
              <a:t>2/9/2021</a:t>
            </a:fld>
            <a:endParaRPr lang="en-US"/>
          </a:p>
        </p:txBody>
      </p:sp>
      <p:sp>
        <p:nvSpPr>
          <p:cNvPr id="6" name="Footer Placeholder 5">
            <a:extLst>
              <a:ext uri="{FF2B5EF4-FFF2-40B4-BE49-F238E27FC236}">
                <a16:creationId xmlns:a16="http://schemas.microsoft.com/office/drawing/2014/main" id="{C40A3883-9CA0-425C-B057-D3CEDFC10377}"/>
              </a:ext>
            </a:extLst>
          </p:cNvPr>
          <p:cNvSpPr>
            <a:spLocks noGrp="1"/>
          </p:cNvSpPr>
          <p:nvPr>
            <p:ph type="ftr" sz="quarter" idx="11"/>
          </p:nvPr>
        </p:nvSpPr>
        <p:spPr/>
        <p:txBody>
          <a:bodyPr numCol="1"/>
          <a:lstStyle/>
          <a:p>
            <a:r>
              <a:rPr lang="en-US"/>
              <a:t>
              </a:t>
            </a:r>
            <a:endParaRPr lang="en-US" dirty="0"/>
          </a:p>
        </p:txBody>
      </p:sp>
      <p:sp>
        <p:nvSpPr>
          <p:cNvPr id="7" name="Slide Number Placeholder 6">
            <a:extLst>
              <a:ext uri="{FF2B5EF4-FFF2-40B4-BE49-F238E27FC236}">
                <a16:creationId xmlns:a16="http://schemas.microsoft.com/office/drawing/2014/main" id="{983F0363-FDCC-4D0A-A121-6B7F50B8F49D}"/>
              </a:ext>
            </a:extLst>
          </p:cNvPr>
          <p:cNvSpPr>
            <a:spLocks noGrp="1"/>
          </p:cNvSpPr>
          <p:nvPr>
            <p:ph type="sldNum" sz="quarter" idx="12"/>
          </p:nvPr>
        </p:nvSpPr>
        <p:spPr/>
        <p:txBody>
          <a:bodyPr numCol="1"/>
          <a:lstStyle/>
          <a:p>
            <a:fld id="{68D354AF-DAAF-F746-945B-43271128D6FF}" type="slidenum">
              <a:rPr lang="en-US" smtClean="0"/>
              <a:t>‹#›</a:t>
            </a:fld>
            <a:endParaRPr lang="en-US"/>
          </a:p>
        </p:txBody>
      </p:sp>
    </p:spTree>
    <p:extLst>
      <p:ext uri="{BB962C8B-B14F-4D97-AF65-F5344CB8AC3E}">
        <p14:creationId xmlns:p14="http://schemas.microsoft.com/office/powerpoint/2010/main" val="30649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74D01-7DE8-444B-8ABE-084DAC944EAD}"/>
              </a:ext>
            </a:extLst>
          </p:cNvPr>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E4070-9D96-4B7B-9CA2-E12FB7A29870}"/>
              </a:ext>
            </a:extLst>
          </p:cNvPr>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8F363-C83E-4A65-81E5-5613C4355F83}"/>
              </a:ext>
            </a:extLst>
          </p:cNvPr>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22B89839-205F-EB4F-9CD8-7A231BAA78F5}" type="datetimeFigureOut">
              <a:rPr lang="en-US" smtClean="0"/>
              <a:t>2/9/2021</a:t>
            </a:fld>
            <a:endParaRPr lang="en-US"/>
          </a:p>
        </p:txBody>
      </p:sp>
      <p:sp>
        <p:nvSpPr>
          <p:cNvPr id="5" name="Footer Placeholder 4">
            <a:extLst>
              <a:ext uri="{FF2B5EF4-FFF2-40B4-BE49-F238E27FC236}">
                <a16:creationId xmlns:a16="http://schemas.microsoft.com/office/drawing/2014/main" id="{61FE00E2-B57E-49F2-860F-642963F9A6C6}"/>
              </a:ext>
            </a:extLst>
          </p:cNvPr>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3C76BB-0133-4B7A-A797-63159F15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68D354AF-DAAF-F746-945B-43271128D6FF}" type="slidenum">
              <a:rPr lang="en-US" smtClean="0"/>
              <a:t>‹#›</a:t>
            </a:fld>
            <a:endParaRPr lang="en-US"/>
          </a:p>
        </p:txBody>
      </p:sp>
    </p:spTree>
    <p:extLst>
      <p:ext uri="{BB962C8B-B14F-4D97-AF65-F5344CB8AC3E}">
        <p14:creationId xmlns:p14="http://schemas.microsoft.com/office/powerpoint/2010/main" val="202731526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64FF9511-911D-4775-88D3-7D612F29A561}" type="datetimeFigureOut">
              <a:rPr lang="en-US" smtClean="0"/>
              <a:t>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8B8446C8-77EA-4B8B-837F-371C91EFF794}" type="slidenum">
              <a:rPr lang="en-US" smtClean="0"/>
              <a:t>‹#›</a:t>
            </a:fld>
            <a:endParaRPr lang="en-US"/>
          </a:p>
        </p:txBody>
      </p:sp>
    </p:spTree>
    <p:extLst>
      <p:ext uri="{BB962C8B-B14F-4D97-AF65-F5344CB8AC3E}">
        <p14:creationId xmlns:p14="http://schemas.microsoft.com/office/powerpoint/2010/main" val="406209945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F9511-911D-4775-88D3-7D612F29A561}" type="datetimeFigureOut">
              <a:rPr lang="en-US" smtClean="0"/>
              <a:t>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46C8-77EA-4B8B-837F-371C91EFF794}" type="slidenum">
              <a:rPr lang="en-US" smtClean="0"/>
              <a:t>‹#›</a:t>
            </a:fld>
            <a:endParaRPr lang="en-US"/>
          </a:p>
        </p:txBody>
      </p:sp>
    </p:spTree>
    <p:extLst>
      <p:ext uri="{BB962C8B-B14F-4D97-AF65-F5344CB8AC3E}">
        <p14:creationId xmlns:p14="http://schemas.microsoft.com/office/powerpoint/2010/main" val="7269726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770FF-A603-4B09-BD38-F9F37C20BAD6}" type="datetimeFigureOut">
              <a:rPr lang="en-US" smtClean="0">
                <a:solidFill>
                  <a:prstClr val="black">
                    <a:tint val="75000"/>
                  </a:prstClr>
                </a:solidFill>
              </a:rPr>
              <a:pPr/>
              <a:t>2/9/2021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9B2CA-DD9D-47DF-9FD5-1BA38C21E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3533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www.nsc.org/Portals/0/Documents/NewsDocuments/2016/DD-Methodology-Summary-033116.pdf"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hyperlink" Target="%3ciframe%20width=%22560%22%20height=%22315%22%20src=%22https:/www.youtube.com/embed/pdDKHiO0Xzo%22%20frameborder=%220%22%20allowfullscreen%3e%3c/iframe%3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sVOADQ9dBtA" TargetMode="Externa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wS_YwM-aNbA"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hyperlink" Target="%3ciframe%20width=%22560%22%20height=%22315%22%20src=%22https:/www.youtube.com/embed/pdDKHiO0Xzo%22%20frameborder=%220%22%20allowfullscreen%3e%3c/iframe%3e"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650FC11-6011-4FCE-B59B-C8320B71CE6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The Dangers of Distracted Driving</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logo  Description generated with very high confidence">
            <a:extLst>
              <a:ext uri="{FF2B5EF4-FFF2-40B4-BE49-F238E27FC236}">
                <a16:creationId xmlns:a16="http://schemas.microsoft.com/office/drawing/2014/main" id="{95E8A904-2FD1-4431-BE08-D67553FD6D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5073" y="2816141"/>
            <a:ext cx="5455917" cy="3218990"/>
          </a:xfrm>
          <a:prstGeom prst="rect">
            <a:avLst/>
          </a:prstGeom>
        </p:spPr>
      </p:pic>
      <p:pic>
        <p:nvPicPr>
          <p:cNvPr id="3" name="Picture 2" descr="A black sign with white text&#10;&#10;Description automatically generated">
            <a:extLst>
              <a:ext uri="{FF2B5EF4-FFF2-40B4-BE49-F238E27FC236}">
                <a16:creationId xmlns:a16="http://schemas.microsoft.com/office/drawing/2014/main" id="{19F61900-F71B-40D4-A61D-731DCCEB6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994" y="2822177"/>
            <a:ext cx="3101788" cy="3432259"/>
          </a:xfrm>
          <a:prstGeom prst="rect">
            <a:avLst/>
          </a:prstGeom>
        </p:spPr>
      </p:pic>
    </p:spTree>
    <p:extLst>
      <p:ext uri="{BB962C8B-B14F-4D97-AF65-F5344CB8AC3E}">
        <p14:creationId xmlns:p14="http://schemas.microsoft.com/office/powerpoint/2010/main" val="92030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381000" y="457200"/>
            <a:ext cx="11430000" cy="5943600"/>
          </a:xfrm>
          <a:prstGeom prst="round2Diag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880" y="182880"/>
            <a:ext cx="6492240" cy="6492240"/>
          </a:xfrm>
          <a:prstGeom prst="rect">
            <a:avLst/>
          </a:prstGeom>
          <a:noFill/>
          <a:ln>
            <a:noFill/>
          </a:ln>
        </p:spPr>
      </p:pic>
    </p:spTree>
    <p:extLst>
      <p:ext uri="{BB962C8B-B14F-4D97-AF65-F5344CB8AC3E}">
        <p14:creationId xmlns:p14="http://schemas.microsoft.com/office/powerpoint/2010/main" val="674935418"/>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 name="Title 1">
            <a:extLst>
              <a:ext uri="{FF2B5EF4-FFF2-40B4-BE49-F238E27FC236}">
                <a16:creationId xmlns:a16="http://schemas.microsoft.com/office/drawing/2014/main" id="{5BDBCB40-0E53-459B-BE0D-1A59EEAE0778}"/>
              </a:ext>
            </a:extLst>
          </p:cNvPr>
          <p:cNvSpPr>
            <a:spLocks noGrp="1"/>
          </p:cNvSpPr>
          <p:nvPr>
            <p:ph type="title"/>
          </p:nvPr>
        </p:nvSpPr>
        <p:spPr>
          <a:xfrm>
            <a:off x="838200" y="963877"/>
            <a:ext cx="3494362" cy="4930246"/>
          </a:xfrm>
        </p:spPr>
        <p:txBody>
          <a:bodyPr numCol="1">
            <a:normAutofit/>
          </a:bodyPr>
          <a:lstStyle/>
          <a:p>
            <a:pPr algn="r"/>
            <a:r>
              <a:rPr lang="en-US" b="1" dirty="0">
                <a:solidFill>
                  <a:schemeClr val="accent1"/>
                </a:solidFill>
              </a:rPr>
              <a:t>FRIENDS DON’T LET FRIENDS DRIVE DISTRACTED</a:t>
            </a:r>
            <a:br>
              <a:rPr lang="en-US" b="1" dirty="0">
                <a:solidFill>
                  <a:schemeClr val="accent1"/>
                </a:solidFill>
              </a:rPr>
            </a:br>
            <a:endParaRPr lang="en-US"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0125D2-312B-4BF0-BBAC-3C5029D654EC}"/>
              </a:ext>
            </a:extLst>
          </p:cNvPr>
          <p:cNvSpPr>
            <a:spLocks noGrp="1"/>
          </p:cNvSpPr>
          <p:nvPr>
            <p:ph idx="1"/>
          </p:nvPr>
        </p:nvSpPr>
        <p:spPr>
          <a:xfrm>
            <a:off x="4976031" y="544286"/>
            <a:ext cx="6377769" cy="5704114"/>
          </a:xfrm>
        </p:spPr>
        <p:txBody>
          <a:bodyPr numCol="1" anchor="ctr">
            <a:normAutofit/>
          </a:bodyPr>
          <a:lstStyle/>
          <a:p>
            <a:pPr>
              <a:spcAft>
                <a:spcPts val="1200"/>
              </a:spcAft>
            </a:pPr>
            <a:r>
              <a:rPr lang="en-US" sz="3200" dirty="0"/>
              <a:t>78% of teen drivers say they’re likely not to text and drive if friends tell them it's wrong.</a:t>
            </a:r>
          </a:p>
          <a:p>
            <a:pPr>
              <a:spcAft>
                <a:spcPts val="1200"/>
              </a:spcAft>
            </a:pPr>
            <a:r>
              <a:rPr lang="en-US" sz="3200" dirty="0"/>
              <a:t>44% say that they would be thankful if a passenger complained about their texting while driving. </a:t>
            </a:r>
          </a:p>
          <a:p>
            <a:pPr>
              <a:spcAft>
                <a:spcPts val="1200"/>
              </a:spcAft>
            </a:pPr>
            <a:r>
              <a:rPr lang="en-US" sz="3200" b="1" dirty="0"/>
              <a:t>90% say they’d stop if a friend in the car asked them to.</a:t>
            </a:r>
            <a:endParaRPr lang="en-US" sz="3200" dirty="0"/>
          </a:p>
          <a:p>
            <a:pPr marL="0" indent="0" algn="ctr">
              <a:buNone/>
            </a:pPr>
            <a:r>
              <a:rPr lang="en-US" sz="3200" b="1" dirty="0"/>
              <a:t>You can keep your friends safe!</a:t>
            </a:r>
          </a:p>
        </p:txBody>
      </p:sp>
    </p:spTree>
    <p:extLst>
      <p:ext uri="{BB962C8B-B14F-4D97-AF65-F5344CB8AC3E}">
        <p14:creationId xmlns:p14="http://schemas.microsoft.com/office/powerpoint/2010/main" val="64904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numCol="1">
            <a:normAutofit/>
          </a:bodyPr>
          <a:lstStyle/>
          <a:p>
            <a:r>
              <a:rPr lang="en-US" dirty="0">
                <a:latin typeface="Franklin Gothic Medium" charset="0"/>
                <a:ea typeface="Franklin Gothic Medium" charset="0"/>
                <a:cs typeface="Franklin Gothic Medium" charset="0"/>
              </a:rPr>
              <a:t>Quiz time!</a:t>
            </a:r>
          </a:p>
        </p:txBody>
      </p:sp>
      <p:sp>
        <p:nvSpPr>
          <p:cNvPr id="3" name="Content Placeholder 2"/>
          <p:cNvSpPr>
            <a:spLocks noGrp="1"/>
          </p:cNvSpPr>
          <p:nvPr>
            <p:ph idx="1"/>
          </p:nvPr>
        </p:nvSpPr>
        <p:spPr>
          <a:xfrm>
            <a:off x="1136429" y="2278173"/>
            <a:ext cx="6467867" cy="3450613"/>
          </a:xfrm>
        </p:spPr>
        <p:txBody>
          <a:bodyPr numCol="1" anchor="ctr">
            <a:normAutofit/>
          </a:bodyPr>
          <a:lstStyle/>
          <a:p>
            <a:pPr marL="0" lvl="0" indent="0">
              <a:buNone/>
            </a:pPr>
            <a:r>
              <a:rPr lang="en-US" sz="3200" dirty="0">
                <a:latin typeface="Franklin Gothic Medium" charset="0"/>
                <a:ea typeface="Franklin Gothic Medium" charset="0"/>
                <a:cs typeface="Franklin Gothic Medium" charset="0"/>
              </a:rPr>
              <a:t>Which of the following is considered texting while driving?</a:t>
            </a:r>
          </a:p>
          <a:p>
            <a:pPr marL="914400" lvl="1" indent="-457200">
              <a:buFont typeface="+mj-lt"/>
              <a:buAutoNum type="alphaLcPeriod"/>
            </a:pPr>
            <a:r>
              <a:rPr lang="en-US" sz="3200" dirty="0">
                <a:latin typeface="Franklin Gothic Medium" charset="0"/>
                <a:ea typeface="Franklin Gothic Medium" charset="0"/>
                <a:cs typeface="Franklin Gothic Medium" charset="0"/>
              </a:rPr>
              <a:t>Sending a message </a:t>
            </a:r>
          </a:p>
          <a:p>
            <a:pPr marL="914400" lvl="1" indent="-457200">
              <a:buFont typeface="+mj-lt"/>
              <a:buAutoNum type="alphaLcPeriod"/>
            </a:pPr>
            <a:r>
              <a:rPr lang="en-US" sz="3200" dirty="0">
                <a:latin typeface="Franklin Gothic Medium" charset="0"/>
                <a:ea typeface="Franklin Gothic Medium" charset="0"/>
                <a:cs typeface="Franklin Gothic Medium" charset="0"/>
              </a:rPr>
              <a:t>Dialing a number</a:t>
            </a:r>
          </a:p>
          <a:p>
            <a:pPr marL="914400" lvl="1" indent="-457200">
              <a:buFont typeface="+mj-lt"/>
              <a:buAutoNum type="alphaLcPeriod"/>
            </a:pPr>
            <a:r>
              <a:rPr lang="en-US" sz="3200" dirty="0">
                <a:latin typeface="Franklin Gothic Medium" charset="0"/>
                <a:ea typeface="Franklin Gothic Medium" charset="0"/>
                <a:cs typeface="Franklin Gothic Medium" charset="0"/>
              </a:rPr>
              <a:t>Reading a message</a:t>
            </a:r>
          </a:p>
          <a:p>
            <a:pPr marL="914400" lvl="1" indent="-457200">
              <a:buFont typeface="+mj-lt"/>
              <a:buAutoNum type="alphaLcPeriod"/>
            </a:pPr>
            <a:r>
              <a:rPr lang="en-US" sz="3200" dirty="0">
                <a:latin typeface="Franklin Gothic Medium" charset="0"/>
                <a:ea typeface="Franklin Gothic Medium" charset="0"/>
                <a:cs typeface="Franklin Gothic Medium" charset="0"/>
              </a:rPr>
              <a:t>Reading and/or typing anything on the phone</a:t>
            </a:r>
          </a:p>
          <a:p>
            <a:pPr marL="0" indent="0">
              <a:buNone/>
            </a:pPr>
            <a:endParaRPr lang="en-US" sz="2400" dirty="0">
              <a:latin typeface="Franklin Gothic Medium" charset="0"/>
              <a:ea typeface="Franklin Gothic Medium" charset="0"/>
              <a:cs typeface="Franklin Gothic Medium" charset="0"/>
            </a:endParaRPr>
          </a:p>
        </p:txBody>
      </p:sp>
      <p:sp>
        <p:nvSpPr>
          <p:cNvPr id="28" name="Rectangle 2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Smart Phone">
            <a:extLst>
              <a:ext uri="{FF2B5EF4-FFF2-40B4-BE49-F238E27FC236}">
                <a16:creationId xmlns:a16="http://schemas.microsoft.com/office/drawing/2014/main" id="{4752CA7C-9E43-4194-B690-6BECAE4303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236084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838200" y="5529884"/>
            <a:ext cx="7719381" cy="1096331"/>
          </a:xfrm>
        </p:spPr>
        <p:txBody>
          <a:bodyPr vert="horz" lIns="91440" tIns="45720" rIns="91440" bIns="45720" numCol="1" rtlCol="0">
            <a:normAutofit/>
          </a:bodyPr>
          <a:lstStyle/>
          <a:p>
            <a:r>
              <a:rPr lang="en-US" b="1" kern="1200" dirty="0">
                <a:ln w="22225">
                  <a:solidFill>
                    <a:srgbClr val="FFFFFF"/>
                  </a:solidFill>
                </a:ln>
                <a:solidFill>
                  <a:schemeClr val="accent6">
                    <a:lumMod val="50000"/>
                  </a:schemeClr>
                </a:solidFill>
                <a:latin typeface="+mn-lt"/>
                <a:ea typeface="+mj-ea"/>
                <a:cs typeface="+mj-cs"/>
              </a:rPr>
              <a:t>Questions</a:t>
            </a:r>
          </a:p>
        </p:txBody>
      </p:sp>
      <p:sp>
        <p:nvSpPr>
          <p:cNvPr id="43" name="Freeform: Shape 42">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7" name="TextBox 1">
            <a:extLst>
              <a:ext uri="{FF2B5EF4-FFF2-40B4-BE49-F238E27FC236}">
                <a16:creationId xmlns:a16="http://schemas.microsoft.com/office/drawing/2014/main" id="{43A5162B-1F9E-4652-A50B-9C8E98E63187}"/>
              </a:ext>
            </a:extLst>
          </p:cNvPr>
          <p:cNvGraphicFramePr/>
          <p:nvPr>
            <p:extLst>
              <p:ext uri="{D42A27DB-BD31-4B8C-83A1-F6EECF244321}">
                <p14:modId xmlns:p14="http://schemas.microsoft.com/office/powerpoint/2010/main" val="4120112707"/>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4966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 name="Title 1">
            <a:extLst>
              <a:ext uri="{FF2B5EF4-FFF2-40B4-BE49-F238E27FC236}">
                <a16:creationId xmlns:a16="http://schemas.microsoft.com/office/drawing/2014/main" id="{1BDD0B00-F640-4913-9DD4-04392D04A2CE}"/>
              </a:ext>
            </a:extLst>
          </p:cNvPr>
          <p:cNvSpPr>
            <a:spLocks noGrp="1"/>
          </p:cNvSpPr>
          <p:nvPr>
            <p:ph type="title"/>
          </p:nvPr>
        </p:nvSpPr>
        <p:spPr>
          <a:xfrm>
            <a:off x="388620" y="1159103"/>
            <a:ext cx="3223260" cy="4536404"/>
          </a:xfrm>
          <a:prstGeom prst="ellipse">
            <a:avLst/>
          </a:prstGeom>
          <a:solidFill>
            <a:srgbClr val="262626"/>
          </a:solidFill>
          <a:ln w="174625" cmpd="thinThick">
            <a:solidFill>
              <a:srgbClr val="262626"/>
            </a:solidFill>
          </a:ln>
        </p:spPr>
        <p:txBody>
          <a:bodyPr vert="horz" lIns="91440" tIns="45720" rIns="91440" bIns="45720" numCol="1" rtlCol="0" anchor="ctr">
            <a:normAutofit/>
          </a:bodyPr>
          <a:lstStyle/>
          <a:p>
            <a:pPr algn="ctr"/>
            <a:r>
              <a:rPr lang="en-US" sz="3200" kern="1200" dirty="0">
                <a:solidFill>
                  <a:srgbClr val="FFFFFF"/>
                </a:solidFill>
                <a:latin typeface="+mj-lt"/>
                <a:ea typeface="+mj-ea"/>
                <a:cs typeface="+mj-cs"/>
              </a:rPr>
              <a:t>Ready to share this message with </a:t>
            </a:r>
            <a:r>
              <a:rPr lang="en-US" sz="3200" dirty="0">
                <a:solidFill>
                  <a:srgbClr val="FFFFFF"/>
                </a:solidFill>
              </a:rPr>
              <a:t>your friends and family?</a:t>
            </a:r>
            <a:r>
              <a:rPr lang="en-US" sz="3200" kern="1200" dirty="0">
                <a:solidFill>
                  <a:srgbClr val="FFFFFF"/>
                </a:solidFill>
                <a:latin typeface="+mj-lt"/>
                <a:ea typeface="+mj-ea"/>
                <a:cs typeface="+mj-cs"/>
              </a:rPr>
              <a:t>  </a:t>
            </a:r>
          </a:p>
        </p:txBody>
      </p:sp>
      <p:pic>
        <p:nvPicPr>
          <p:cNvPr id="5" name="Content Placeholder 4" descr="A young boy looking at the camera  Description generated with high confidence">
            <a:extLst>
              <a:ext uri="{FF2B5EF4-FFF2-40B4-BE49-F238E27FC236}">
                <a16:creationId xmlns:a16="http://schemas.microsoft.com/office/drawing/2014/main" id="{6CEE6B9C-3EBF-48D5-8A36-4475FC8F7B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1159103"/>
            <a:ext cx="7188199" cy="4536404"/>
          </a:xfrm>
          <a:prstGeom prst="rect">
            <a:avLst/>
          </a:prstGeom>
        </p:spPr>
      </p:pic>
    </p:spTree>
    <p:extLst>
      <p:ext uri="{BB962C8B-B14F-4D97-AF65-F5344CB8AC3E}">
        <p14:creationId xmlns:p14="http://schemas.microsoft.com/office/powerpoint/2010/main" val="1188982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p:cNvSpPr>
            <a:spLocks noGrp="1"/>
          </p:cNvSpPr>
          <p:nvPr>
            <p:ph type="title"/>
          </p:nvPr>
        </p:nvSpPr>
        <p:spPr>
          <a:xfrm>
            <a:off x="527538" y="4756638"/>
            <a:ext cx="11139854" cy="930447"/>
          </a:xfrm>
        </p:spPr>
        <p:txBody>
          <a:bodyPr vert="horz" lIns="91440" tIns="45720" rIns="91440" bIns="45720" numCol="1" rtlCol="0" anchor="b">
            <a:normAutofit/>
          </a:bodyPr>
          <a:lstStyle/>
          <a:p>
            <a:pPr algn="ctr"/>
            <a:r>
              <a:rPr lang="en-US" sz="5400" b="1" dirty="0">
                <a:solidFill>
                  <a:srgbClr val="FFFFFF"/>
                </a:solidFill>
              </a:rPr>
              <a:t>What’s Available to keep YOU safe?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07846"/>
            <a:ext cx="3425609" cy="299740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729" y="1379552"/>
            <a:ext cx="3433324" cy="1853994"/>
          </a:xfrm>
          <a:prstGeom prst="rect">
            <a:avLst/>
          </a:prstGeom>
        </p:spPr>
      </p:pic>
      <p:cxnSp>
        <p:nvCxnSpPr>
          <p:cNvPr id="35" name="Straight Connector 3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25" y="732463"/>
            <a:ext cx="3423916" cy="3192801"/>
          </a:xfrm>
          <a:prstGeom prst="rect">
            <a:avLst/>
          </a:prstGeom>
        </p:spPr>
      </p:pic>
      <p:cxnSp>
        <p:nvCxnSpPr>
          <p:cNvPr id="37" name="Straight Connector 3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703532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a:xfrm>
            <a:off x="2555631" y="1441938"/>
            <a:ext cx="7080738" cy="3974124"/>
          </a:xfrm>
        </p:spPr>
        <p:txBody>
          <a:bodyPr>
            <a:normAutofit/>
          </a:bodyPr>
          <a:lstStyle/>
          <a:p>
            <a:pPr algn="ctr"/>
            <a:r>
              <a:rPr lang="en-US" sz="3800">
                <a:solidFill>
                  <a:schemeClr val="bg1">
                    <a:lumMod val="95000"/>
                    <a:lumOff val="5000"/>
                  </a:schemeClr>
                </a:solidFill>
              </a:rPr>
              <a:t>In a public opinion poll conducted by the National Safety Council, </a:t>
            </a:r>
            <a:r>
              <a:rPr lang="en-US" sz="3800">
                <a:solidFill>
                  <a:schemeClr val="bg1">
                    <a:lumMod val="95000"/>
                    <a:lumOff val="5000"/>
                  </a:schemeClr>
                </a:solidFill>
                <a:hlinkClick r:id="rId3"/>
              </a:rPr>
              <a:t>82% of Americans said they felt the most pressure from their families</a:t>
            </a:r>
            <a:r>
              <a:rPr lang="en-US" sz="3800">
                <a:solidFill>
                  <a:schemeClr val="bg1">
                    <a:lumMod val="95000"/>
                    <a:lumOff val="5000"/>
                  </a:schemeClr>
                </a:solidFill>
              </a:rPr>
              <a:t> to use phones while driving. Even teen drivers report feeling pressure from families, as well as friends. </a:t>
            </a:r>
            <a:r>
              <a:rPr lang="en-US" sz="3800" b="1">
                <a:solidFill>
                  <a:schemeClr val="bg1">
                    <a:lumMod val="95000"/>
                    <a:lumOff val="5000"/>
                  </a:schemeClr>
                </a:solidFill>
              </a:rPr>
              <a:t> </a:t>
            </a:r>
          </a:p>
        </p:txBody>
      </p:sp>
      <p:pic>
        <p:nvPicPr>
          <p:cNvPr id="8" name="Picture 6" descr="C:\Users\hglynn\AppData\Local\Microsoft\Windows\Temporary Internet Files\Content.Outlook\O1M33SGV\4-color AAA Orbit - High Res JP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91" y="6042907"/>
            <a:ext cx="1213104" cy="7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0760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E47759-2362-458B-B8E6-91F60ECB103A}"/>
              </a:ext>
            </a:extLst>
          </p:cNvPr>
          <p:cNvSpPr>
            <a:spLocks noGrp="1"/>
          </p:cNvSpPr>
          <p:nvPr>
            <p:ph type="title"/>
          </p:nvPr>
        </p:nvSpPr>
        <p:spPr>
          <a:xfrm>
            <a:off x="838200" y="249382"/>
            <a:ext cx="3335594" cy="5965149"/>
          </a:xfrm>
        </p:spPr>
        <p:txBody>
          <a:bodyPr vert="horz" lIns="91440" tIns="45720" rIns="91440" bIns="45720" numCol="1" rtlCol="0" anchor="ctr">
            <a:normAutofit fontScale="90000"/>
          </a:bodyPr>
          <a:lstStyle/>
          <a:p>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“Let me send that text for you.”</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“I can answer the phone.”</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“We are not in a hurry-pull over so you can use your hands to eat.”</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“Let me make sure your little sister is buckled up!  She’s important!” </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 Placeholder 2">
            <a:extLst>
              <a:ext uri="{FF2B5EF4-FFF2-40B4-BE49-F238E27FC236}">
                <a16:creationId xmlns:a16="http://schemas.microsoft.com/office/drawing/2014/main" id="{266CF8A2-C1F7-4CD3-9D08-316CEE23A639}"/>
              </a:ext>
            </a:extLst>
          </p:cNvPr>
          <p:cNvGraphicFramePr/>
          <p:nvPr>
            <p:extLst>
              <p:ext uri="{D42A27DB-BD31-4B8C-83A1-F6EECF244321}">
                <p14:modId xmlns:p14="http://schemas.microsoft.com/office/powerpoint/2010/main" val="2837080515"/>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84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p:cNvSpPr/>
          <p:nvPr/>
        </p:nvSpPr>
        <p:spPr>
          <a:xfrm>
            <a:off x="381000" y="457200"/>
            <a:ext cx="11430000" cy="5943600"/>
          </a:xfrm>
          <a:prstGeom prst="round2DiagRect">
            <a:avLst/>
          </a:prstGeom>
          <a:solidFill>
            <a:srgbClr val="5FAD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6" name="Rectangle 15">
            <a:hlinkClick r:id="rId3" action="ppaction://hlinkfile"/>
          </p:cNvPr>
          <p:cNvSpPr/>
          <p:nvPr/>
        </p:nvSpPr>
        <p:spPr>
          <a:xfrm>
            <a:off x="1524000" y="457200"/>
            <a:ext cx="9144000" cy="5943600"/>
          </a:xfrm>
          <a:prstGeom prst="rect">
            <a:avLst/>
          </a:prstGeom>
          <a:solidFill>
            <a:schemeClr val="tx1"/>
          </a:solid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endParaRPr lang="en-US" b="1" dirty="0">
              <a:solidFill>
                <a:schemeClr val="bg1"/>
              </a:solidFill>
              <a:latin typeface="Franklin Gothic Medium" charset="0"/>
              <a:ea typeface="Franklin Gothic Medium" charset="0"/>
              <a:cs typeface="Franklin Gothic Medium" charset="0"/>
            </a:endParaRPr>
          </a:p>
        </p:txBody>
      </p:sp>
      <p:sp>
        <p:nvSpPr>
          <p:cNvPr id="5" name="Rectangle 4"/>
          <p:cNvSpPr/>
          <p:nvPr/>
        </p:nvSpPr>
        <p:spPr>
          <a:xfrm>
            <a:off x="2362201" y="2133603"/>
            <a:ext cx="7239000" cy="3570208"/>
          </a:xfrm>
          <a:prstGeom prst="rect">
            <a:avLst/>
          </a:prstGeom>
        </p:spPr>
        <p:txBody>
          <a:bodyPr wrap="square">
            <a:spAutoFit/>
          </a:bodyPr>
          <a:lstStyle/>
          <a:p>
            <a:pPr marL="358775" indent="-358775">
              <a:spcBef>
                <a:spcPts val="1800"/>
              </a:spcBef>
              <a:tabLst>
                <a:tab pos="274638" algn="l"/>
              </a:tabLst>
            </a:pPr>
            <a:r>
              <a:rPr lang="en-US" sz="2800" dirty="0">
                <a:solidFill>
                  <a:srgbClr val="E52D6B"/>
                </a:solidFill>
                <a:latin typeface="Franklin Gothic Medium" charset="0"/>
                <a:ea typeface="Franklin Gothic Medium" charset="0"/>
                <a:cs typeface="Franklin Gothic Medium" charset="0"/>
              </a:rPr>
              <a:t>•</a:t>
            </a:r>
            <a:r>
              <a:rPr lang="en-US" sz="2800" dirty="0">
                <a:solidFill>
                  <a:schemeClr val="bg1">
                    <a:lumMod val="85000"/>
                  </a:schemeClr>
                </a:solidFill>
                <a:latin typeface="Franklin Gothic Medium" charset="0"/>
                <a:ea typeface="Franklin Gothic Medium" charset="0"/>
                <a:cs typeface="Franklin Gothic Medium" charset="0"/>
              </a:rPr>
              <a:t> Drive without reading or sending texts, snapchatting, using the internet, Facebook or social media of any kind.</a:t>
            </a:r>
          </a:p>
          <a:p>
            <a:pPr marL="358775" indent="-358775">
              <a:spcBef>
                <a:spcPts val="1800"/>
              </a:spcBef>
              <a:tabLst>
                <a:tab pos="274638" algn="l"/>
              </a:tabLst>
            </a:pPr>
            <a:r>
              <a:rPr lang="en-US" sz="2800" dirty="0">
                <a:solidFill>
                  <a:srgbClr val="E52D6B"/>
                </a:solidFill>
                <a:latin typeface="Franklin Gothic Medium" charset="0"/>
                <a:ea typeface="Franklin Gothic Medium" charset="0"/>
                <a:cs typeface="Franklin Gothic Medium" charset="0"/>
              </a:rPr>
              <a:t>• </a:t>
            </a:r>
            <a:r>
              <a:rPr lang="en-US" sz="2800" dirty="0">
                <a:solidFill>
                  <a:schemeClr val="bg1">
                    <a:lumMod val="85000"/>
                  </a:schemeClr>
                </a:solidFill>
                <a:latin typeface="Franklin Gothic Medium" charset="0"/>
                <a:ea typeface="Franklin Gothic Medium" charset="0"/>
                <a:cs typeface="Franklin Gothic Medium" charset="0"/>
              </a:rPr>
              <a:t>Call/text before I start driving to let parents, friends and others know when I’ll arrive.</a:t>
            </a:r>
          </a:p>
          <a:p>
            <a:pPr marL="358775" indent="-358775">
              <a:spcBef>
                <a:spcPts val="1800"/>
              </a:spcBef>
              <a:tabLst>
                <a:tab pos="274638" algn="l"/>
              </a:tabLst>
            </a:pPr>
            <a:r>
              <a:rPr lang="en-US" sz="2800" dirty="0">
                <a:solidFill>
                  <a:srgbClr val="E52D6B"/>
                </a:solidFill>
                <a:latin typeface="Franklin Gothic Medium" charset="0"/>
                <a:ea typeface="Franklin Gothic Medium" charset="0"/>
                <a:cs typeface="Franklin Gothic Medium" charset="0"/>
              </a:rPr>
              <a:t>• </a:t>
            </a:r>
            <a:r>
              <a:rPr lang="en-US" sz="2800" dirty="0">
                <a:solidFill>
                  <a:schemeClr val="bg1">
                    <a:lumMod val="85000"/>
                  </a:schemeClr>
                </a:solidFill>
                <a:latin typeface="Franklin Gothic Medium" charset="0"/>
                <a:ea typeface="Franklin Gothic Medium" charset="0"/>
                <a:cs typeface="Franklin Gothic Medium" charset="0"/>
              </a:rPr>
              <a:t>Pull over to a safe location to check texts, social media, or listen to voice mail.</a:t>
            </a:r>
          </a:p>
        </p:txBody>
      </p:sp>
      <p:sp>
        <p:nvSpPr>
          <p:cNvPr id="8" name="TextBox 7"/>
          <p:cNvSpPr txBox="1"/>
          <p:nvPr/>
        </p:nvSpPr>
        <p:spPr>
          <a:xfrm>
            <a:off x="2146110" y="1143003"/>
            <a:ext cx="7759890" cy="646331"/>
          </a:xfrm>
          <a:prstGeom prst="rect">
            <a:avLst/>
          </a:prstGeom>
          <a:noFill/>
        </p:spPr>
        <p:txBody>
          <a:bodyPr wrap="square" rtlCol="0">
            <a:spAutoFit/>
          </a:bodyPr>
          <a:lstStyle/>
          <a:p>
            <a:pPr algn="ctr"/>
            <a:r>
              <a:rPr lang="en-US" sz="3600" b="1" dirty="0">
                <a:solidFill>
                  <a:schemeClr val="bg1"/>
                </a:solidFill>
                <a:latin typeface="Franklin Gothic Medium" charset="0"/>
                <a:ea typeface="Franklin Gothic Medium" charset="0"/>
                <a:cs typeface="Franklin Gothic Medium" charset="0"/>
              </a:rPr>
              <a:t>WHAT WILL YOU </a:t>
            </a:r>
            <a:r>
              <a:rPr lang="en-US" sz="3600" b="1" dirty="0">
                <a:solidFill>
                  <a:srgbClr val="E52D6B"/>
                </a:solidFill>
                <a:latin typeface="Franklin Gothic Medium" charset="0"/>
                <a:ea typeface="Franklin Gothic Medium" charset="0"/>
                <a:cs typeface="Franklin Gothic Medium" charset="0"/>
              </a:rPr>
              <a:t>CHOOSE</a:t>
            </a:r>
            <a:r>
              <a:rPr lang="en-US" sz="3600" b="1" dirty="0">
                <a:solidFill>
                  <a:schemeClr val="bg1"/>
                </a:solidFill>
                <a:latin typeface="Franklin Gothic Medium" charset="0"/>
                <a:ea typeface="Franklin Gothic Medium" charset="0"/>
                <a:cs typeface="Franklin Gothic Medium" charset="0"/>
              </a:rPr>
              <a:t> TO DO?</a:t>
            </a:r>
          </a:p>
        </p:txBody>
      </p:sp>
    </p:spTree>
    <p:extLst>
      <p:ext uri="{BB962C8B-B14F-4D97-AF65-F5344CB8AC3E}">
        <p14:creationId xmlns:p14="http://schemas.microsoft.com/office/powerpoint/2010/main" val="1502781829"/>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381000" y="457200"/>
            <a:ext cx="11430000" cy="5943600"/>
          </a:xfrm>
          <a:prstGeom prst="round2DiagRect">
            <a:avLst/>
          </a:prstGeom>
          <a:solidFill>
            <a:srgbClr val="5FAD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 name="Rectangle 2"/>
          <p:cNvSpPr/>
          <p:nvPr/>
        </p:nvSpPr>
        <p:spPr>
          <a:xfrm>
            <a:off x="1524000" y="457200"/>
            <a:ext cx="9144000" cy="5943600"/>
          </a:xfrm>
          <a:prstGeom prst="rect">
            <a:avLst/>
          </a:prstGeom>
          <a:solidFill>
            <a:schemeClr val="tx1"/>
          </a:solid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endParaRPr lang="en-US" b="1" dirty="0">
              <a:solidFill>
                <a:schemeClr val="bg1"/>
              </a:solidFill>
              <a:latin typeface="Franklin Gothic Medium" charset="0"/>
              <a:ea typeface="Franklin Gothic Medium" charset="0"/>
              <a:cs typeface="Franklin Gothic Medium" charset="0"/>
            </a:endParaRPr>
          </a:p>
        </p:txBody>
      </p:sp>
      <p:sp>
        <p:nvSpPr>
          <p:cNvPr id="4" name="TextBox 3"/>
          <p:cNvSpPr txBox="1"/>
          <p:nvPr/>
        </p:nvSpPr>
        <p:spPr>
          <a:xfrm>
            <a:off x="2133600" y="3325014"/>
            <a:ext cx="4204447" cy="2085186"/>
          </a:xfrm>
          <a:prstGeom prst="rect">
            <a:avLst/>
          </a:prstGeom>
          <a:noFill/>
        </p:spPr>
        <p:txBody>
          <a:bodyPr wrap="square" numCol="1" rtlCol="0">
            <a:spAutoFit/>
          </a:bodyPr>
          <a:lstStyle/>
          <a:p>
            <a:pPr>
              <a:lnSpc>
                <a:spcPct val="150000"/>
              </a:lnSpc>
            </a:pPr>
            <a:r>
              <a:rPr lang="en-US" sz="3000" dirty="0">
                <a:solidFill>
                  <a:srgbClr val="E52D6B"/>
                </a:solidFill>
                <a:latin typeface="Franklin Gothic Medium" charset="0"/>
                <a:ea typeface="Franklin Gothic Medium" charset="0"/>
                <a:cs typeface="Franklin Gothic Medium" charset="0"/>
              </a:rPr>
              <a:t>•</a:t>
            </a:r>
            <a:r>
              <a:rPr lang="en-US" sz="3000" dirty="0">
                <a:solidFill>
                  <a:schemeClr val="bg1"/>
                </a:solidFill>
                <a:latin typeface="Franklin Gothic Medium" charset="0"/>
                <a:ea typeface="Franklin Gothic Medium" charset="0"/>
                <a:cs typeface="Franklin Gothic Medium" charset="0"/>
              </a:rPr>
              <a:t> Manual</a:t>
            </a:r>
          </a:p>
          <a:p>
            <a:pPr>
              <a:lnSpc>
                <a:spcPct val="150000"/>
              </a:lnSpc>
            </a:pPr>
            <a:r>
              <a:rPr lang="en-US" sz="3000" dirty="0">
                <a:solidFill>
                  <a:srgbClr val="E52D6B"/>
                </a:solidFill>
                <a:latin typeface="Franklin Gothic Medium" charset="0"/>
                <a:ea typeface="Franklin Gothic Medium" charset="0"/>
                <a:cs typeface="Franklin Gothic Medium" charset="0"/>
              </a:rPr>
              <a:t>•</a:t>
            </a:r>
            <a:r>
              <a:rPr lang="en-US" sz="3000" dirty="0">
                <a:solidFill>
                  <a:schemeClr val="bg1"/>
                </a:solidFill>
                <a:latin typeface="Franklin Gothic Medium" charset="0"/>
                <a:ea typeface="Franklin Gothic Medium" charset="0"/>
                <a:cs typeface="Franklin Gothic Medium" charset="0"/>
              </a:rPr>
              <a:t> Visual</a:t>
            </a:r>
          </a:p>
          <a:p>
            <a:pPr>
              <a:lnSpc>
                <a:spcPct val="150000"/>
              </a:lnSpc>
            </a:pPr>
            <a:r>
              <a:rPr lang="en-US" sz="3000" dirty="0">
                <a:solidFill>
                  <a:srgbClr val="E52D6B"/>
                </a:solidFill>
                <a:latin typeface="Franklin Gothic Medium" charset="0"/>
                <a:ea typeface="Franklin Gothic Medium" charset="0"/>
                <a:cs typeface="Franklin Gothic Medium" charset="0"/>
              </a:rPr>
              <a:t>•</a:t>
            </a:r>
            <a:r>
              <a:rPr lang="en-US" sz="3000" dirty="0">
                <a:solidFill>
                  <a:schemeClr val="bg1"/>
                </a:solidFill>
                <a:latin typeface="Franklin Gothic Medium" charset="0"/>
                <a:ea typeface="Franklin Gothic Medium" charset="0"/>
                <a:cs typeface="Franklin Gothic Medium" charset="0"/>
              </a:rPr>
              <a:t> Cognitive</a:t>
            </a:r>
          </a:p>
        </p:txBody>
      </p:sp>
      <p:sp>
        <p:nvSpPr>
          <p:cNvPr id="5" name="TextBox 4"/>
          <p:cNvSpPr txBox="1"/>
          <p:nvPr/>
        </p:nvSpPr>
        <p:spPr>
          <a:xfrm>
            <a:off x="2133600" y="1348081"/>
            <a:ext cx="4267200" cy="1754326"/>
          </a:xfrm>
          <a:prstGeom prst="rect">
            <a:avLst/>
          </a:prstGeom>
          <a:noFill/>
        </p:spPr>
        <p:txBody>
          <a:bodyPr wrap="square" numCol="1" rtlCol="0">
            <a:spAutoFit/>
          </a:bodyPr>
          <a:lstStyle/>
          <a:p>
            <a:r>
              <a:rPr lang="en-US" sz="3600" b="1" dirty="0">
                <a:solidFill>
                  <a:schemeClr val="bg1"/>
                </a:solidFill>
                <a:latin typeface="Franklin Gothic Medium" charset="0"/>
                <a:ea typeface="Franklin Gothic Medium" charset="0"/>
                <a:cs typeface="Franklin Gothic Medium" charset="0"/>
              </a:rPr>
              <a:t>THERE ARE </a:t>
            </a:r>
          </a:p>
          <a:p>
            <a:r>
              <a:rPr lang="en-US" sz="3600" b="1" dirty="0">
                <a:solidFill>
                  <a:srgbClr val="E52D6B"/>
                </a:solidFill>
                <a:latin typeface="Franklin Gothic Medium" charset="0"/>
                <a:ea typeface="Franklin Gothic Medium" charset="0"/>
                <a:cs typeface="Franklin Gothic Medium" charset="0"/>
              </a:rPr>
              <a:t>THREE TYPES</a:t>
            </a:r>
            <a:r>
              <a:rPr lang="en-US" sz="3600" b="1" dirty="0">
                <a:latin typeface="Franklin Gothic Medium" charset="0"/>
                <a:ea typeface="Franklin Gothic Medium" charset="0"/>
                <a:cs typeface="Franklin Gothic Medium" charset="0"/>
              </a:rPr>
              <a:t> </a:t>
            </a:r>
          </a:p>
          <a:p>
            <a:r>
              <a:rPr lang="en-US" sz="3600" b="1" dirty="0">
                <a:solidFill>
                  <a:schemeClr val="bg1"/>
                </a:solidFill>
                <a:latin typeface="Franklin Gothic Medium" charset="0"/>
                <a:ea typeface="Franklin Gothic Medium" charset="0"/>
                <a:cs typeface="Franklin Gothic Medium" charset="0"/>
              </a:rPr>
              <a:t>OF DISTRACTION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665" y="1221265"/>
            <a:ext cx="4646135" cy="4646135"/>
          </a:xfrm>
          <a:prstGeom prst="rect">
            <a:avLst/>
          </a:prstGeom>
        </p:spPr>
      </p:pic>
    </p:spTree>
    <p:extLst>
      <p:ext uri="{BB962C8B-B14F-4D97-AF65-F5344CB8AC3E}">
        <p14:creationId xmlns:p14="http://schemas.microsoft.com/office/powerpoint/2010/main" val="999008064"/>
      </p:ext>
    </p:extLst>
  </p:cSld>
  <p:clrMapOvr>
    <a:masterClrMapping/>
  </p:clrMapOvr>
  <p:transition advTm="200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597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4098" name="Picture 2" descr="Image result for grumpy cat  memes about texting and driving">
            <a:extLst>
              <a:ext uri="{FF2B5EF4-FFF2-40B4-BE49-F238E27FC236}">
                <a16:creationId xmlns:a16="http://schemas.microsoft.com/office/drawing/2014/main" id="{5F0FEF0D-9C0D-4B2C-914D-445EB3D89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23839" y="643467"/>
            <a:ext cx="494432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15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5127031" cy="1676603"/>
          </a:xfrm>
        </p:spPr>
        <p:txBody>
          <a:bodyPr numCol="1">
            <a:normAutofit/>
          </a:bodyPr>
          <a:lstStyle/>
          <a:p>
            <a:pPr algn="ctr"/>
            <a:r>
              <a:rPr lang="en-US" dirty="0">
                <a:latin typeface="Franklin Gothic Medium" charset="0"/>
                <a:ea typeface="Franklin Gothic Medium" charset="0"/>
                <a:cs typeface="Franklin Gothic Medium" charset="0"/>
              </a:rPr>
              <a:t>Social Media</a:t>
            </a:r>
          </a:p>
        </p:txBody>
      </p:sp>
      <p:sp>
        <p:nvSpPr>
          <p:cNvPr id="8" name="Content Placeholder 7"/>
          <p:cNvSpPr>
            <a:spLocks noGrp="1"/>
          </p:cNvSpPr>
          <p:nvPr>
            <p:ph idx="1"/>
          </p:nvPr>
        </p:nvSpPr>
        <p:spPr>
          <a:xfrm>
            <a:off x="648930" y="1937657"/>
            <a:ext cx="5127029" cy="4746171"/>
          </a:xfrm>
        </p:spPr>
        <p:txBody>
          <a:bodyPr numCol="1">
            <a:normAutofit/>
          </a:bodyPr>
          <a:lstStyle/>
          <a:p>
            <a:pPr marL="0" indent="0">
              <a:buNone/>
            </a:pPr>
            <a:r>
              <a:rPr lang="en-US" sz="2400" dirty="0">
                <a:latin typeface="Franklin Gothic Medium" charset="0"/>
                <a:ea typeface="Franklin Gothic Medium" charset="0"/>
                <a:cs typeface="Franklin Gothic Medium" charset="0"/>
              </a:rPr>
              <a:t>Social media is a great way to tell others about the dangers of  distracted driving and the importance of seat belts.</a:t>
            </a:r>
          </a:p>
          <a:p>
            <a:r>
              <a:rPr lang="en-US" sz="2400" dirty="0">
                <a:latin typeface="Franklin Gothic Medium" charset="0"/>
                <a:ea typeface="Franklin Gothic Medium" charset="0"/>
                <a:cs typeface="Franklin Gothic Medium" charset="0"/>
              </a:rPr>
              <a:t>Go to our website: OklahomaChallenge.org </a:t>
            </a:r>
          </a:p>
          <a:p>
            <a:pPr marL="0" indent="0">
              <a:buNone/>
            </a:pPr>
            <a:r>
              <a:rPr lang="en-US" sz="2400" dirty="0">
                <a:latin typeface="Franklin Gothic Medium" charset="0"/>
                <a:ea typeface="Franklin Gothic Medium" charset="0"/>
                <a:cs typeface="Franklin Gothic Medium" charset="0"/>
              </a:rPr>
              <a:t>Follow Us:</a:t>
            </a:r>
          </a:p>
          <a:p>
            <a:r>
              <a:rPr lang="en-US" sz="2400" dirty="0">
                <a:latin typeface="Franklin Gothic Medium" charset="0"/>
                <a:ea typeface="Franklin Gothic Medium" charset="0"/>
                <a:cs typeface="Franklin Gothic Medium" charset="0"/>
              </a:rPr>
              <a:t>Twitter: @</a:t>
            </a:r>
            <a:r>
              <a:rPr lang="en-US" sz="2400" dirty="0" err="1">
                <a:latin typeface="Franklin Gothic Medium" charset="0"/>
                <a:ea typeface="Franklin Gothic Medium" charset="0"/>
                <a:cs typeface="Franklin Gothic Medium" charset="0"/>
              </a:rPr>
              <a:t>OK_Challenge</a:t>
            </a:r>
            <a:endParaRPr lang="en-US" sz="2400" dirty="0">
              <a:latin typeface="Franklin Gothic Medium" charset="0"/>
              <a:ea typeface="Franklin Gothic Medium" charset="0"/>
              <a:cs typeface="Franklin Gothic Medium" charset="0"/>
            </a:endParaRPr>
          </a:p>
          <a:p>
            <a:r>
              <a:rPr lang="en-US" sz="2400" dirty="0">
                <a:latin typeface="Franklin Gothic Medium" charset="0"/>
                <a:ea typeface="Franklin Gothic Medium" charset="0"/>
                <a:cs typeface="Franklin Gothic Medium" charset="0"/>
              </a:rPr>
              <a:t>Instagram: </a:t>
            </a:r>
            <a:r>
              <a:rPr lang="en-US" sz="2400" dirty="0" err="1">
                <a:latin typeface="Franklin Gothic Medium" charset="0"/>
                <a:ea typeface="Franklin Gothic Medium" charset="0"/>
                <a:cs typeface="Franklin Gothic Medium" charset="0"/>
              </a:rPr>
              <a:t>oklahomachallenge</a:t>
            </a:r>
            <a:endParaRPr lang="en-US" sz="2400" dirty="0">
              <a:latin typeface="Franklin Gothic Medium" charset="0"/>
              <a:ea typeface="Franklin Gothic Medium" charset="0"/>
              <a:cs typeface="Franklin Gothic Medium" charset="0"/>
            </a:endParaRPr>
          </a:p>
          <a:p>
            <a:r>
              <a:rPr lang="en-US" sz="2400" dirty="0">
                <a:latin typeface="Franklin Gothic Medium" charset="0"/>
                <a:ea typeface="Franklin Gothic Medium" charset="0"/>
                <a:cs typeface="Franklin Gothic Medium" charset="0"/>
              </a:rPr>
              <a:t>Facebook: @</a:t>
            </a:r>
            <a:r>
              <a:rPr lang="en-US" sz="2400" dirty="0" err="1">
                <a:latin typeface="Franklin Gothic Medium" charset="0"/>
                <a:ea typeface="Franklin Gothic Medium" charset="0"/>
                <a:cs typeface="Franklin Gothic Medium" charset="0"/>
              </a:rPr>
              <a:t>OKChallenge</a:t>
            </a:r>
            <a:endParaRPr lang="en-US" sz="2400" dirty="0">
              <a:latin typeface="Franklin Gothic Medium" charset="0"/>
              <a:ea typeface="Franklin Gothic Medium" charset="0"/>
              <a:cs typeface="Franklin Gothic Medium"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085" b="3"/>
          <a:stretch/>
        </p:blipFill>
        <p:spPr>
          <a:xfrm>
            <a:off x="6090613" y="640082"/>
            <a:ext cx="5461724" cy="5782489"/>
          </a:xfrm>
          <a:prstGeom prst="rect">
            <a:avLst/>
          </a:prstGeom>
          <a:effectLst/>
        </p:spPr>
      </p:pic>
    </p:spTree>
    <p:extLst>
      <p:ext uri="{BB962C8B-B14F-4D97-AF65-F5344CB8AC3E}">
        <p14:creationId xmlns:p14="http://schemas.microsoft.com/office/powerpoint/2010/main" val="2138955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7B6F-712B-47EE-A24D-B7FDAD2264EA}"/>
              </a:ext>
            </a:extLst>
          </p:cNvPr>
          <p:cNvSpPr>
            <a:spLocks noGrp="1"/>
          </p:cNvSpPr>
          <p:nvPr>
            <p:ph type="title"/>
          </p:nvPr>
        </p:nvSpPr>
        <p:spPr>
          <a:xfrm>
            <a:off x="-11298383" y="2083090"/>
            <a:ext cx="10515600" cy="1131166"/>
          </a:xfrm>
        </p:spPr>
        <p:txBody>
          <a:bodyPr numCol="1"/>
          <a:lstStyle/>
          <a:p>
            <a:endParaRPr lang="en-US"/>
          </a:p>
        </p:txBody>
      </p:sp>
      <p:pic>
        <p:nvPicPr>
          <p:cNvPr id="4" name="Online Media 3" title="Manifesto Online">
            <a:hlinkClick r:id="" action="ppaction://media"/>
            <a:extLst>
              <a:ext uri="{FF2B5EF4-FFF2-40B4-BE49-F238E27FC236}">
                <a16:creationId xmlns:a16="http://schemas.microsoft.com/office/drawing/2014/main" id="{F31390E3-886A-4818-B07D-0F0CB1CACA0F}"/>
              </a:ext>
            </a:extLst>
          </p:cNvPr>
          <p:cNvPicPr>
            <a:picLocks noGrp="1" noRot="1" noChangeAspect="1"/>
          </p:cNvPicPr>
          <p:nvPr>
            <p:ph idx="1"/>
            <a:videoFile r:link="rId1"/>
          </p:nvPr>
        </p:nvPicPr>
        <p:blipFill>
          <a:blip r:embed="rId4"/>
          <a:stretch>
            <a:fillRect/>
          </a:stretch>
        </p:blipFill>
        <p:spPr>
          <a:xfrm>
            <a:off x="1078730" y="606786"/>
            <a:ext cx="10034539" cy="5644428"/>
          </a:xfrm>
          <a:prstGeom prst="rect">
            <a:avLst/>
          </a:prstGeom>
        </p:spPr>
      </p:pic>
    </p:spTree>
    <p:extLst>
      <p:ext uri="{BB962C8B-B14F-4D97-AF65-F5344CB8AC3E}">
        <p14:creationId xmlns:p14="http://schemas.microsoft.com/office/powerpoint/2010/main" val="393317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A42A89F6-36CC-4BF7-9185-09D632711B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93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3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newspaper&#10;&#10;Description automatically generated">
            <a:extLst>
              <a:ext uri="{FF2B5EF4-FFF2-40B4-BE49-F238E27FC236}">
                <a16:creationId xmlns:a16="http://schemas.microsoft.com/office/drawing/2014/main" id="{B2F6B313-68EF-4EFF-A3A8-CBA0DEDFF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176" y="643467"/>
            <a:ext cx="4303648" cy="5571066"/>
          </a:xfrm>
          <a:prstGeom prst="rect">
            <a:avLst/>
          </a:prstGeom>
        </p:spPr>
      </p:pic>
      <p:sp>
        <p:nvSpPr>
          <p:cNvPr id="2" name="Rectangle 1">
            <a:extLst>
              <a:ext uri="{FF2B5EF4-FFF2-40B4-BE49-F238E27FC236}">
                <a16:creationId xmlns:a16="http://schemas.microsoft.com/office/drawing/2014/main" id="{00E1E3D3-1D1A-4A77-9A4C-F9507E9911AF}"/>
              </a:ext>
            </a:extLst>
          </p:cNvPr>
          <p:cNvSpPr/>
          <p:nvPr/>
        </p:nvSpPr>
        <p:spPr>
          <a:xfrm>
            <a:off x="3944176" y="4978400"/>
            <a:ext cx="1847024" cy="123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ign with white text&#10;&#10;Description automatically generated">
            <a:extLst>
              <a:ext uri="{FF2B5EF4-FFF2-40B4-BE49-F238E27FC236}">
                <a16:creationId xmlns:a16="http://schemas.microsoft.com/office/drawing/2014/main" id="{785E7BCF-05A1-4430-8E03-E52AE662D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725" y="5070450"/>
            <a:ext cx="1033926" cy="1144083"/>
          </a:xfrm>
          <a:prstGeom prst="rect">
            <a:avLst/>
          </a:prstGeom>
        </p:spPr>
      </p:pic>
    </p:spTree>
    <p:extLst>
      <p:ext uri="{BB962C8B-B14F-4D97-AF65-F5344CB8AC3E}">
        <p14:creationId xmlns:p14="http://schemas.microsoft.com/office/powerpoint/2010/main" val="1235211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F509-0708-4E9A-9E8D-7CF2A87B7463}"/>
              </a:ext>
            </a:extLst>
          </p:cNvPr>
          <p:cNvSpPr>
            <a:spLocks noGrp="1"/>
          </p:cNvSpPr>
          <p:nvPr>
            <p:ph type="title"/>
          </p:nvPr>
        </p:nvSpPr>
        <p:spPr/>
        <p:txBody>
          <a:bodyPr numCol="1"/>
          <a:lstStyle/>
          <a:p>
            <a:pPr algn="ctr"/>
            <a:r>
              <a:rPr lang="en-US" b="1" dirty="0" err="1">
                <a:latin typeface="Tahoma" panose="020B0604030504040204" pitchFamily="34" charset="0"/>
                <a:ea typeface="Tahoma" panose="020B0604030504040204" pitchFamily="34" charset="0"/>
                <a:cs typeface="Tahoma" panose="020B0604030504040204" pitchFamily="34" charset="0"/>
              </a:rPr>
              <a:t>LargeTruck</a:t>
            </a:r>
            <a:r>
              <a:rPr lang="en-US" b="1" dirty="0">
                <a:latin typeface="Tahoma" panose="020B0604030504040204" pitchFamily="34" charset="0"/>
                <a:ea typeface="Tahoma" panose="020B0604030504040204" pitchFamily="34" charset="0"/>
                <a:cs typeface="Tahoma" panose="020B0604030504040204" pitchFamily="34" charset="0"/>
              </a:rPr>
              <a:t> Safety </a:t>
            </a:r>
          </a:p>
        </p:txBody>
      </p:sp>
      <p:pic>
        <p:nvPicPr>
          <p:cNvPr id="4" name="Online Media 3" title="Share the Road Instructional Video">
            <a:hlinkClick r:id="" action="ppaction://media"/>
            <a:extLst>
              <a:ext uri="{FF2B5EF4-FFF2-40B4-BE49-F238E27FC236}">
                <a16:creationId xmlns:a16="http://schemas.microsoft.com/office/drawing/2014/main" id="{3D14AF86-9F5C-4A24-B235-E22B8AAC94CA}"/>
              </a:ext>
            </a:extLst>
          </p:cNvPr>
          <p:cNvPicPr>
            <a:picLocks noGrp="1" noRot="1" noChangeAspect="1"/>
          </p:cNvPicPr>
          <p:nvPr>
            <p:ph idx="1"/>
            <a:videoFile r:link="rId1"/>
          </p:nvPr>
        </p:nvPicPr>
        <p:blipFill>
          <a:blip r:embed="rId4"/>
          <a:stretch>
            <a:fillRect/>
          </a:stretch>
        </p:blipFill>
        <p:spPr>
          <a:xfrm>
            <a:off x="1416424" y="1524000"/>
            <a:ext cx="9628094" cy="4769224"/>
          </a:xfrm>
          <a:prstGeom prst="rect">
            <a:avLst/>
          </a:prstGeom>
        </p:spPr>
      </p:pic>
    </p:spTree>
    <p:extLst>
      <p:ext uri="{BB962C8B-B14F-4D97-AF65-F5344CB8AC3E}">
        <p14:creationId xmlns:p14="http://schemas.microsoft.com/office/powerpoint/2010/main" val="410498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 Diagonal Corner Rectangle 27"/>
          <p:cNvSpPr/>
          <p:nvPr/>
        </p:nvSpPr>
        <p:spPr>
          <a:xfrm>
            <a:off x="381000" y="457200"/>
            <a:ext cx="11430000" cy="5943600"/>
          </a:xfrm>
          <a:prstGeom prst="round2Diag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9" name="Rectangle 28"/>
          <p:cNvSpPr/>
          <p:nvPr/>
        </p:nvSpPr>
        <p:spPr>
          <a:xfrm>
            <a:off x="1524000" y="457200"/>
            <a:ext cx="9144000" cy="5943600"/>
          </a:xfrm>
          <a:prstGeom prst="rect">
            <a:avLst/>
          </a:prstGeom>
          <a:solidFill>
            <a:schemeClr val="tx1"/>
          </a:solid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endParaRPr lang="en-US" b="1" dirty="0">
              <a:solidFill>
                <a:schemeClr val="bg1"/>
              </a:solidFill>
              <a:latin typeface="Franklin Gothic Medium" charset="0"/>
              <a:ea typeface="Franklin Gothic Medium" charset="0"/>
              <a:cs typeface="Franklin Gothic Medium" charset="0"/>
            </a:endParaRPr>
          </a:p>
        </p:txBody>
      </p:sp>
      <p:pic>
        <p:nvPicPr>
          <p:cNvPr id="2" name="3 KILLED BY SOMEONE TEXTING WHILE DRIV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990600"/>
            <a:ext cx="8669864" cy="4876800"/>
          </a:xfrm>
          <a:prstGeom prst="rect">
            <a:avLst/>
          </a:prstGeom>
        </p:spPr>
      </p:pic>
    </p:spTree>
    <p:extLst>
      <p:ext uri="{BB962C8B-B14F-4D97-AF65-F5344CB8AC3E}">
        <p14:creationId xmlns:p14="http://schemas.microsoft.com/office/powerpoint/2010/main" val="238362382"/>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  Description generated with very high confidence">
            <a:extLst>
              <a:ext uri="{FF2B5EF4-FFF2-40B4-BE49-F238E27FC236}">
                <a16:creationId xmlns:a16="http://schemas.microsoft.com/office/drawing/2014/main" id="{D9E05ACA-A950-4B25-968C-ED68064BB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27" y="531091"/>
            <a:ext cx="9268691" cy="6044046"/>
          </a:xfrm>
          <a:prstGeom prst="rect">
            <a:avLst/>
          </a:prstGeom>
        </p:spPr>
      </p:pic>
    </p:spTree>
    <p:extLst>
      <p:ext uri="{BB962C8B-B14F-4D97-AF65-F5344CB8AC3E}">
        <p14:creationId xmlns:p14="http://schemas.microsoft.com/office/powerpoint/2010/main" val="152045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381000" y="457200"/>
            <a:ext cx="11430000" cy="5943600"/>
          </a:xfrm>
          <a:prstGeom prst="round2Diag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9880" y="182880"/>
            <a:ext cx="6492240" cy="6492240"/>
          </a:xfrm>
          <a:prstGeom prst="rect">
            <a:avLst/>
          </a:prstGeom>
          <a:noFill/>
          <a:ln>
            <a:noFill/>
          </a:ln>
        </p:spPr>
      </p:pic>
    </p:spTree>
    <p:extLst>
      <p:ext uri="{BB962C8B-B14F-4D97-AF65-F5344CB8AC3E}">
        <p14:creationId xmlns:p14="http://schemas.microsoft.com/office/powerpoint/2010/main" val="1861101361"/>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p:cNvSpPr/>
          <p:nvPr/>
        </p:nvSpPr>
        <p:spPr>
          <a:xfrm>
            <a:off x="381000" y="624637"/>
            <a:ext cx="11430000" cy="5943600"/>
          </a:xfrm>
          <a:prstGeom prst="round2DiagRect">
            <a:avLst/>
          </a:prstGeom>
          <a:solidFill>
            <a:srgbClr val="5FAD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6" name="Rectangle 15">
            <a:hlinkClick r:id="rId5" action="ppaction://hlinkfile"/>
          </p:cNvPr>
          <p:cNvSpPr/>
          <p:nvPr/>
        </p:nvSpPr>
        <p:spPr>
          <a:xfrm>
            <a:off x="1524000" y="457200"/>
            <a:ext cx="9144000" cy="5943600"/>
          </a:xfrm>
          <a:prstGeom prst="rect">
            <a:avLst/>
          </a:prstGeom>
          <a:solidFill>
            <a:schemeClr val="tx1"/>
          </a:solid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endParaRPr lang="en-US" b="1" dirty="0">
              <a:solidFill>
                <a:schemeClr val="bg1"/>
              </a:solidFill>
              <a:latin typeface="Franklin Gothic Medium" charset="0"/>
              <a:ea typeface="Franklin Gothic Medium" charset="0"/>
              <a:cs typeface="Franklin Gothic Medium" charset="0"/>
            </a:endParaRPr>
          </a:p>
        </p:txBody>
      </p:sp>
      <p:pic>
        <p:nvPicPr>
          <p:cNvPr id="21" name="The Distracted Mind_mpeg1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624637"/>
            <a:ext cx="7010400" cy="5608725"/>
          </a:xfrm>
          <a:prstGeom prst="rect">
            <a:avLst/>
          </a:prstGeom>
        </p:spPr>
      </p:pic>
    </p:spTree>
    <p:extLst>
      <p:ext uri="{BB962C8B-B14F-4D97-AF65-F5344CB8AC3E}">
        <p14:creationId xmlns:p14="http://schemas.microsoft.com/office/powerpoint/2010/main" val="281747055"/>
      </p:ext>
    </p:extLst>
  </p:cSld>
  <p:clrMapOvr>
    <a:masterClrMapping/>
  </p:clrMapOvr>
  <mc:AlternateContent xmlns:mc="http://schemas.openxmlformats.org/markup-compatibility/2006" xmlns:p14="http://schemas.microsoft.com/office/powerpoint/2010/main">
    <mc:Choice Requires="p14">
      <p:transition p14:dur="10" advTm="2000">
        <p:fade/>
      </p:transition>
    </mc:Choice>
    <mc:Fallback xmlns="">
      <p:transition advTm="2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Who’s </a:t>
            </a:r>
            <a:br>
              <a:rPr lang="en-US" sz="4800" b="1" kern="1200">
                <a:solidFill>
                  <a:srgbClr val="FFFFFF"/>
                </a:solidFill>
                <a:latin typeface="+mj-lt"/>
                <a:ea typeface="+mj-ea"/>
                <a:cs typeface="+mj-cs"/>
              </a:rPr>
            </a:br>
            <a:r>
              <a:rPr lang="en-US" sz="4800" b="1" kern="1200">
                <a:solidFill>
                  <a:srgbClr val="FFFFFF"/>
                </a:solidFill>
                <a:latin typeface="+mj-lt"/>
                <a:ea typeface="+mj-ea"/>
                <a:cs typeface="+mj-cs"/>
              </a:rPr>
              <a:t>Driving </a:t>
            </a:r>
            <a:br>
              <a:rPr lang="en-US" sz="4800" b="1" kern="1200">
                <a:solidFill>
                  <a:srgbClr val="FFFFFF"/>
                </a:solidFill>
                <a:latin typeface="+mj-lt"/>
                <a:ea typeface="+mj-ea"/>
                <a:cs typeface="+mj-cs"/>
              </a:rPr>
            </a:br>
            <a:r>
              <a:rPr lang="en-US" sz="4800" b="1" kern="1200">
                <a:solidFill>
                  <a:srgbClr val="FFFFFF"/>
                </a:solidFill>
                <a:latin typeface="+mj-lt"/>
                <a:ea typeface="+mj-ea"/>
                <a:cs typeface="+mj-cs"/>
              </a:rPr>
              <a:t>Distracted?</a:t>
            </a:r>
          </a:p>
        </p:txBody>
      </p:sp>
      <p:cxnSp>
        <p:nvCxnSpPr>
          <p:cNvPr id="27" name="Straight Connector 2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822" y="638355"/>
            <a:ext cx="6553545" cy="5404552"/>
          </a:xfrm>
          <a:prstGeom prst="rect">
            <a:avLst/>
          </a:prstGeom>
        </p:spPr>
      </p:pic>
      <p:pic>
        <p:nvPicPr>
          <p:cNvPr id="8" name="Picture 6" descr="C:\Users\hglynn\AppData\Local\Microsoft\Windows\Temporary Internet Files\Content.Outlook\O1M33SGV\4-color AAA Orbit - High Res JP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91" y="6042907"/>
            <a:ext cx="1213104" cy="7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23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3" name="Picture 2" descr="A person wearing a hat in front of a window  Description generated with high confidence">
            <a:extLst>
              <a:ext uri="{FF2B5EF4-FFF2-40B4-BE49-F238E27FC236}">
                <a16:creationId xmlns:a16="http://schemas.microsoft.com/office/drawing/2014/main" id="{DC358D32-1EC9-4C4C-A1E4-6FAD7A96D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33807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a:xfrm>
            <a:off x="1120624" y="1122807"/>
            <a:ext cx="9954443" cy="4297680"/>
          </a:xfrm>
          <a:noFill/>
          <a:ln>
            <a:noFill/>
          </a:ln>
        </p:spPr>
        <p:txBody>
          <a:bodyPr>
            <a:normAutofit fontScale="90000"/>
          </a:bodyPr>
          <a:lstStyle/>
          <a:p>
            <a:pPr algn="ctr"/>
            <a:r>
              <a:rPr lang="en-US" sz="5100" b="1">
                <a:solidFill>
                  <a:srgbClr val="FFFFFF"/>
                </a:solidFill>
              </a:rPr>
              <a:t>In 2018 </a:t>
            </a:r>
            <a:r>
              <a:rPr lang="en-US" sz="5100" b="1" dirty="0">
                <a:solidFill>
                  <a:srgbClr val="FFFFFF"/>
                </a:solidFill>
              </a:rPr>
              <a:t>in the U.S</a:t>
            </a:r>
            <a:r>
              <a:rPr lang="en-US" sz="5100" b="1">
                <a:solidFill>
                  <a:srgbClr val="FFFFFF"/>
                </a:solidFill>
              </a:rPr>
              <a:t>., </a:t>
            </a:r>
            <a:r>
              <a:rPr lang="en-US" sz="5100" b="1">
                <a:solidFill>
                  <a:srgbClr val="FF0000"/>
                </a:solidFill>
                <a:latin typeface="+mn-lt"/>
              </a:rPr>
              <a:t>2,841</a:t>
            </a:r>
            <a:r>
              <a:rPr lang="en-US" sz="5100" b="1">
                <a:solidFill>
                  <a:srgbClr val="FFFFFF"/>
                </a:solidFill>
              </a:rPr>
              <a:t> </a:t>
            </a:r>
            <a:r>
              <a:rPr lang="en-US" sz="5100" b="1" dirty="0">
                <a:solidFill>
                  <a:srgbClr val="FFFFFF"/>
                </a:solidFill>
              </a:rPr>
              <a:t>people died in motor vehicle crashes caused by distracted drivers .</a:t>
            </a:r>
            <a:r>
              <a:rPr lang="en-US" sz="5100" dirty="0">
                <a:solidFill>
                  <a:srgbClr val="FFFFFF"/>
                </a:solidFill>
              </a:rPr>
              <a:t> </a:t>
            </a:r>
            <a:br>
              <a:rPr lang="en-US" sz="5100" dirty="0">
                <a:solidFill>
                  <a:srgbClr val="FFFFFF"/>
                </a:solidFill>
              </a:rPr>
            </a:br>
            <a:br>
              <a:rPr lang="en-US" sz="5100" dirty="0">
                <a:solidFill>
                  <a:srgbClr val="FFFFFF"/>
                </a:solidFill>
              </a:rPr>
            </a:br>
            <a:r>
              <a:rPr lang="en-US" sz="4000" dirty="0">
                <a:solidFill>
                  <a:srgbClr val="FFFFFF"/>
                </a:solidFill>
              </a:rPr>
              <a:t>National Highway Traffic </a:t>
            </a:r>
            <a:br>
              <a:rPr lang="en-US" sz="4000" dirty="0">
                <a:solidFill>
                  <a:srgbClr val="FFFFFF"/>
                </a:solidFill>
              </a:rPr>
            </a:br>
            <a:r>
              <a:rPr lang="en-US" sz="4000" dirty="0">
                <a:solidFill>
                  <a:srgbClr val="FFFFFF"/>
                </a:solidFill>
              </a:rPr>
              <a:t>Safety Administration </a:t>
            </a:r>
            <a:br>
              <a:rPr lang="en-US" sz="5100" dirty="0">
                <a:solidFill>
                  <a:srgbClr val="FFFFFF"/>
                </a:solidFill>
              </a:rPr>
            </a:br>
            <a:endParaRPr lang="en-US" sz="5100" b="1" dirty="0">
              <a:solidFill>
                <a:srgbClr val="FFFFFF"/>
              </a:solidFill>
            </a:endParaRPr>
          </a:p>
        </p:txBody>
      </p:sp>
    </p:spTree>
    <p:extLst>
      <p:ext uri="{BB962C8B-B14F-4D97-AF65-F5344CB8AC3E}">
        <p14:creationId xmlns:p14="http://schemas.microsoft.com/office/powerpoint/2010/main" val="3226901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2369</Words>
  <Application>Microsoft Office PowerPoint</Application>
  <PresentationFormat>Widescreen</PresentationFormat>
  <Paragraphs>163</Paragraphs>
  <Slides>25</Slides>
  <Notes>25</Notes>
  <HiddenSlides>0</HiddenSlides>
  <MMClips>4</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1_Office Theme</vt:lpstr>
      <vt:lpstr>3_Office Theme</vt:lpstr>
      <vt:lpstr>4_Office Theme</vt:lpstr>
      <vt:lpstr>The Dangers of Distracted Driving</vt:lpstr>
      <vt:lpstr>PowerPoint Presentation</vt:lpstr>
      <vt:lpstr>PowerPoint Presentation</vt:lpstr>
      <vt:lpstr>PowerPoint Presentation</vt:lpstr>
      <vt:lpstr>PowerPoint Presentation</vt:lpstr>
      <vt:lpstr>PowerPoint Presentation</vt:lpstr>
      <vt:lpstr>Who’s  Driving  Distracted?</vt:lpstr>
      <vt:lpstr>PowerPoint Presentation</vt:lpstr>
      <vt:lpstr>In 2018 in the U.S., 2,841 people died in motor vehicle crashes caused by distracted drivers .   National Highway Traffic  Safety Administration  </vt:lpstr>
      <vt:lpstr>PowerPoint Presentation</vt:lpstr>
      <vt:lpstr>FRIENDS DON’T LET FRIENDS DRIVE DISTRACTED </vt:lpstr>
      <vt:lpstr>Quiz time!</vt:lpstr>
      <vt:lpstr>Questions</vt:lpstr>
      <vt:lpstr>Ready to share this message with your friends and family?  </vt:lpstr>
      <vt:lpstr>What’s Available to keep YOU safe?</vt:lpstr>
      <vt:lpstr>PowerPoint Presentation</vt:lpstr>
      <vt:lpstr>In a public opinion poll conducted by the National Safety Council, 82% of Americans said they felt the most pressure from their families to use phones while driving. Even teen drivers report feeling pressure from families, as well as friends.  </vt:lpstr>
      <vt:lpstr>  “Let me send that text for you.”  “I can answer the phone.”  “We are not in a hurry-pull over so you can use your hands to eat.”  “Let me make sure your little sister is buckled up!  She’s important!”   </vt:lpstr>
      <vt:lpstr>PowerPoint Presentation</vt:lpstr>
      <vt:lpstr>PowerPoint Presentation</vt:lpstr>
      <vt:lpstr>Social Media</vt:lpstr>
      <vt:lpstr>PowerPoint Presentation</vt:lpstr>
      <vt:lpstr>PowerPoint Presentation</vt:lpstr>
      <vt:lpstr>PowerPoint Presentation</vt:lpstr>
      <vt:lpstr>LargeTruck Safety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Dangers of Distracted Driving</dc:title>
  <dc:creator>Linda Terrell</dc:creator>
  <cp:lastModifiedBy>Sarah Connally</cp:lastModifiedBy>
  <cp:revision>3</cp:revision>
  <dcterms:created xsi:type="dcterms:W3CDTF">2019-06-13T23:47:53Z</dcterms:created>
  <dcterms:modified xsi:type="dcterms:W3CDTF">2021-02-09T16:15:22Z</dcterms:modified>
</cp:coreProperties>
</file>